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21945600" cy="329184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1725"/>
    <a:srgbClr val="660000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2" autoAdjust="0"/>
    <p:restoredTop sz="94674"/>
  </p:normalViewPr>
  <p:slideViewPr>
    <p:cSldViewPr snapToGrid="0" snapToObjects="1">
      <p:cViewPr varScale="1">
        <p:scale>
          <a:sx n="25" d="100"/>
          <a:sy n="25" d="100"/>
        </p:scale>
        <p:origin x="3208" y="248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10/18/19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685800"/>
            <a:ext cx="228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2"/>
            <a:ext cx="18653760" cy="7056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3"/>
            <a:ext cx="9692640" cy="2172462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3"/>
            <a:ext cx="9692640" cy="2172462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368542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0439400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2"/>
            <a:ext cx="9700260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3"/>
            <a:ext cx="7219951" cy="225171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4288279"/>
            <a:ext cx="13167360" cy="1795549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2"/>
            <a:ext cx="13167360" cy="386333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927143"/>
            <a:ext cx="19751040" cy="4987637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8785860"/>
            <a:ext cx="19751040" cy="2172462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1567510" rtl="0" eaLnBrk="1" latinLnBrk="0" hangingPunct="1">
        <a:spcBef>
          <a:spcPct val="0"/>
        </a:spcBef>
        <a:buNone/>
        <a:defRPr sz="15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84" y="3291719"/>
            <a:ext cx="20103947" cy="1953570"/>
          </a:xfrm>
        </p:spPr>
        <p:txBody>
          <a:bodyPr>
            <a:normAutofit/>
          </a:bodyPr>
          <a:lstStyle/>
          <a:p>
            <a:r>
              <a:rPr lang="en-US" sz="10000" dirty="0">
                <a:cs typeface="Helvetica"/>
              </a:rPr>
              <a:t>Title Goes Here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85" y="4946940"/>
            <a:ext cx="20103946" cy="787601"/>
          </a:xfrm>
        </p:spPr>
        <p:txBody>
          <a:bodyPr>
            <a:normAutofit/>
          </a:bodyPr>
          <a:lstStyle/>
          <a:p>
            <a:r>
              <a:rPr lang="en-US" sz="3000" dirty="0">
                <a:cs typeface="Helvetica"/>
              </a:rPr>
              <a:t>Subtitles and Poster Text Should be Set in a Serif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21945600" cy="2576144"/>
          </a:xfrm>
          <a:prstGeom prst="rect">
            <a:avLst/>
          </a:prstGeom>
          <a:solidFill>
            <a:srgbClr val="5D17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3" y="503593"/>
            <a:ext cx="9393715" cy="15886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902697" y="544252"/>
            <a:ext cx="94713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200" dirty="0">
                <a:solidFill>
                  <a:schemeClr val="bg1"/>
                </a:solidFill>
                <a:latin typeface="+mj-lt"/>
                <a:cs typeface="Helvetica"/>
              </a:rPr>
              <a:t>Department or unit you are </a:t>
            </a:r>
          </a:p>
          <a:p>
            <a:pPr algn="r"/>
            <a:r>
              <a:rPr lang="en-US" sz="4200" dirty="0">
                <a:solidFill>
                  <a:schemeClr val="bg1"/>
                </a:solidFill>
                <a:latin typeface="+mj-lt"/>
                <a:cs typeface="Helvetica"/>
              </a:rPr>
              <a:t>with goes here in white</a:t>
            </a:r>
          </a:p>
        </p:txBody>
      </p:sp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-Presentation-24x36">
  <a:themeElements>
    <a:clrScheme name="MSState_Grey_Neutral">
      <a:dk1>
        <a:srgbClr val="000000"/>
      </a:dk1>
      <a:lt1>
        <a:sysClr val="window" lastClr="FFFFFF"/>
      </a:lt1>
      <a:dk2>
        <a:srgbClr val="313133"/>
      </a:dk2>
      <a:lt2>
        <a:srgbClr val="CCCCCC"/>
      </a:lt2>
      <a:accent1>
        <a:srgbClr val="660000"/>
      </a:accent1>
      <a:accent2>
        <a:srgbClr val="777777"/>
      </a:accent2>
      <a:accent3>
        <a:srgbClr val="A89787"/>
      </a:accent3>
      <a:accent4>
        <a:srgbClr val="DAC79D"/>
      </a:accent4>
      <a:accent5>
        <a:srgbClr val="704B1C"/>
      </a:accent5>
      <a:accent6>
        <a:srgbClr val="444444"/>
      </a:accent6>
      <a:hlink>
        <a:srgbClr val="660000"/>
      </a:hlink>
      <a:folHlink>
        <a:srgbClr val="85001B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NCState-Presentation-24x36.potx</Template>
  <TotalTime>355</TotalTime>
  <Words>24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Helvetica</vt:lpstr>
      <vt:lpstr>Palatino Linotype</vt:lpstr>
      <vt:lpstr>NCState-Presentation-24x36</vt:lpstr>
      <vt:lpstr>Title Goes Here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Rowe, Heather</cp:lastModifiedBy>
  <cp:revision>48</cp:revision>
  <dcterms:created xsi:type="dcterms:W3CDTF">2010-04-12T23:12:02Z</dcterms:created>
  <dcterms:modified xsi:type="dcterms:W3CDTF">2019-10-18T16:29:19Z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