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55" r:id="rId4"/>
  </p:sldMasterIdLst>
  <p:notesMasterIdLst>
    <p:notesMasterId r:id="rId6"/>
  </p:notesMasterIdLst>
  <p:sldIdLst>
    <p:sldId id="256" r:id="rId5"/>
  </p:sldIdLst>
  <p:sldSz cx="32918400" cy="21945600"/>
  <p:notesSz cx="6858000" cy="9144000"/>
  <p:defaultTextStyle>
    <a:defPPr>
      <a:defRPr lang="en-US"/>
    </a:defPPr>
    <a:lvl1pPr marL="0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1pPr>
    <a:lvl2pPr marL="1567510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2pPr>
    <a:lvl3pPr marL="3135020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3pPr>
    <a:lvl4pPr marL="470253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4pPr>
    <a:lvl5pPr marL="627004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5pPr>
    <a:lvl6pPr marL="783755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6pPr>
    <a:lvl7pPr marL="940506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7pPr>
    <a:lvl8pPr marL="10972571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8pPr>
    <a:lvl9pPr marL="12540082" algn="l" defTabSz="156751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12">
          <p15:clr>
            <a:srgbClr val="A4A3A4"/>
          </p15:clr>
        </p15:guide>
        <p15:guide id="2" pos="103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5D1725"/>
    <a:srgbClr val="660000"/>
    <a:srgbClr val="7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602" autoAdjust="0"/>
    <p:restoredTop sz="94674"/>
  </p:normalViewPr>
  <p:slideViewPr>
    <p:cSldViewPr snapToGrid="0" snapToObjects="1">
      <p:cViewPr varScale="1">
        <p:scale>
          <a:sx n="38" d="100"/>
          <a:sy n="38" d="100"/>
        </p:scale>
        <p:origin x="1048" y="248"/>
      </p:cViewPr>
      <p:guideLst>
        <p:guide orient="horz" pos="6912"/>
        <p:guide pos="103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9" d="100"/>
        <a:sy n="14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263C8-1F4A-D143-B9CC-F49476357AC0}" type="datetimeFigureOut">
              <a:rPr lang="en-US" smtClean="0"/>
              <a:t>10/18/19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7250" y="685800"/>
            <a:ext cx="51435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31B56C-B07E-3E41-B87D-461E056AF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928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1pPr>
    <a:lvl2pPr marL="1567510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2pPr>
    <a:lvl3pPr marL="3135020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3pPr>
    <a:lvl4pPr marL="4702531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4pPr>
    <a:lvl5pPr marL="6270041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5pPr>
    <a:lvl6pPr marL="7837551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6pPr>
    <a:lvl7pPr marL="9405061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7pPr>
    <a:lvl8pPr marL="10972571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8pPr>
    <a:lvl9pPr marL="12540082" algn="l" defTabSz="1567510" rtl="0" eaLnBrk="1" latinLnBrk="0" hangingPunct="1">
      <a:defRPr sz="4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57250" y="685800"/>
            <a:ext cx="51435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531B56C-B07E-3E41-B87D-461E056AF03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713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68880" y="6817361"/>
            <a:ext cx="27980640" cy="470408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0" y="12435840"/>
            <a:ext cx="23042880" cy="56083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7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35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702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70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37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405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28351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038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0326" y="14102081"/>
            <a:ext cx="27980640" cy="4358640"/>
          </a:xfrm>
        </p:spPr>
        <p:txBody>
          <a:bodyPr anchor="t"/>
          <a:lstStyle>
            <a:lvl1pPr algn="l">
              <a:defRPr sz="137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0326" y="9301483"/>
            <a:ext cx="27980640" cy="4800599"/>
          </a:xfrm>
        </p:spPr>
        <p:txBody>
          <a:bodyPr anchor="b"/>
          <a:lstStyle>
            <a:lvl1pPr marL="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1pPr>
            <a:lvl2pPr marL="156751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2pPr>
            <a:lvl3pPr marL="3135020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3pPr>
            <a:lvl4pPr marL="470253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4pPr>
            <a:lvl5pPr marL="627004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5pPr>
            <a:lvl6pPr marL="783755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940506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2394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45920" y="5120642"/>
            <a:ext cx="14538960" cy="14483081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33520" y="5120642"/>
            <a:ext cx="14538960" cy="14483081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60594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1" y="4912361"/>
            <a:ext cx="14544677" cy="2047239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5921" y="6959600"/>
            <a:ext cx="14544677" cy="12644121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722092" y="4912361"/>
            <a:ext cx="14550390" cy="2047239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722092" y="6959600"/>
            <a:ext cx="14550390" cy="12644121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86824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4712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9224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2" y="873760"/>
            <a:ext cx="10829927" cy="3718560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180" y="873762"/>
            <a:ext cx="18402300" cy="18729961"/>
          </a:xfrm>
        </p:spPr>
        <p:txBody>
          <a:bodyPr/>
          <a:lstStyle>
            <a:lvl1pPr>
              <a:defRPr sz="11000"/>
            </a:lvl1pPr>
            <a:lvl2pPr>
              <a:defRPr sz="9600"/>
            </a:lvl2pPr>
            <a:lvl3pPr>
              <a:defRPr sz="82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2" y="4592322"/>
            <a:ext cx="10829927" cy="15011401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8220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2237" y="15361920"/>
            <a:ext cx="19751040" cy="1813561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452237" y="2858853"/>
            <a:ext cx="19751040" cy="11970327"/>
          </a:xfrm>
        </p:spPr>
        <p:txBody>
          <a:bodyPr/>
          <a:lstStyle>
            <a:lvl1pPr marL="0" indent="0">
              <a:buNone/>
              <a:defRPr sz="11000"/>
            </a:lvl1pPr>
            <a:lvl2pPr marL="1567510" indent="0">
              <a:buNone/>
              <a:defRPr sz="9600"/>
            </a:lvl2pPr>
            <a:lvl3pPr marL="3135020" indent="0">
              <a:buNone/>
              <a:defRPr sz="8200"/>
            </a:lvl3pPr>
            <a:lvl4pPr marL="4702531" indent="0">
              <a:buNone/>
              <a:defRPr sz="6900"/>
            </a:lvl4pPr>
            <a:lvl5pPr marL="6270041" indent="0">
              <a:buNone/>
              <a:defRPr sz="6900"/>
            </a:lvl5pPr>
            <a:lvl6pPr marL="7837551" indent="0">
              <a:buNone/>
              <a:defRPr sz="6900"/>
            </a:lvl6pPr>
            <a:lvl7pPr marL="9405061" indent="0">
              <a:buNone/>
              <a:defRPr sz="6900"/>
            </a:lvl7pPr>
            <a:lvl8pPr marL="10972571" indent="0">
              <a:buNone/>
              <a:defRPr sz="6900"/>
            </a:lvl8pPr>
            <a:lvl9pPr marL="12540082" indent="0">
              <a:buNone/>
              <a:defRPr sz="69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2237" y="17175481"/>
            <a:ext cx="19751040" cy="2575559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15983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45920" y="1951429"/>
            <a:ext cx="29626560" cy="3325091"/>
          </a:xfrm>
          <a:prstGeom prst="rect">
            <a:avLst/>
          </a:prstGeom>
        </p:spPr>
        <p:txBody>
          <a:bodyPr vert="horz" lIns="313502" tIns="156751" rIns="313502" bIns="15675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45920" y="5857240"/>
            <a:ext cx="29626560" cy="14483081"/>
          </a:xfrm>
          <a:prstGeom prst="rect">
            <a:avLst/>
          </a:prstGeom>
        </p:spPr>
        <p:txBody>
          <a:bodyPr vert="horz" lIns="313502" tIns="156751" rIns="313502" bIns="15675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843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56" r:id="rId1"/>
    <p:sldLayoutId id="2147493457" r:id="rId2"/>
    <p:sldLayoutId id="2147493458" r:id="rId3"/>
    <p:sldLayoutId id="2147493459" r:id="rId4"/>
    <p:sldLayoutId id="2147493460" r:id="rId5"/>
    <p:sldLayoutId id="2147493461" r:id="rId6"/>
    <p:sldLayoutId id="2147493462" r:id="rId7"/>
    <p:sldLayoutId id="2147493463" r:id="rId8"/>
    <p:sldLayoutId id="2147493464" r:id="rId9"/>
  </p:sldLayoutIdLst>
  <p:txStyles>
    <p:titleStyle>
      <a:lvl1pPr algn="ctr" defTabSz="1567510" rtl="0" eaLnBrk="1" latinLnBrk="0" hangingPunct="1">
        <a:spcBef>
          <a:spcPct val="0"/>
        </a:spcBef>
        <a:buNone/>
        <a:defRPr sz="151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5633" indent="-1175633" algn="l" defTabSz="1567510" rtl="0" eaLnBrk="1" latinLnBrk="0" hangingPunct="1">
        <a:spcBef>
          <a:spcPct val="20000"/>
        </a:spcBef>
        <a:buFont typeface="Arial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1pPr>
      <a:lvl2pPr marL="2547204" indent="-979694" algn="l" defTabSz="1567510" rtl="0" eaLnBrk="1" latinLnBrk="0" hangingPunct="1">
        <a:spcBef>
          <a:spcPct val="20000"/>
        </a:spcBef>
        <a:buFont typeface="Arial"/>
        <a:buChar char="–"/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3918776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286" indent="-783755" algn="l" defTabSz="1567510" rtl="0" eaLnBrk="1" latinLnBrk="0" hangingPunct="1">
        <a:spcBef>
          <a:spcPct val="20000"/>
        </a:spcBef>
        <a:buFont typeface="Arial"/>
        <a:buChar char="–"/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7053796" indent="-783755" algn="l" defTabSz="1567510" rtl="0" eaLnBrk="1" latinLnBrk="0" hangingPunct="1">
        <a:spcBef>
          <a:spcPct val="20000"/>
        </a:spcBef>
        <a:buFont typeface="Arial"/>
        <a:buChar char="»"/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8621306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8816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1756327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323837" indent="-783755" algn="l" defTabSz="1567510" rtl="0" eaLnBrk="1" latinLnBrk="0" hangingPunct="1">
        <a:spcBef>
          <a:spcPct val="20000"/>
        </a:spcBef>
        <a:buFont typeface="Arial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1pPr>
      <a:lvl2pPr marL="1567510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2pPr>
      <a:lvl3pPr marL="3135020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3pPr>
      <a:lvl4pPr marL="470253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27004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83755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40506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571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0082" algn="l" defTabSz="156751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127" y="2774671"/>
            <a:ext cx="30155921" cy="1302380"/>
          </a:xfrm>
        </p:spPr>
        <p:txBody>
          <a:bodyPr>
            <a:normAutofit fontScale="90000"/>
          </a:bodyPr>
          <a:lstStyle/>
          <a:p>
            <a:r>
              <a:rPr lang="en-US" sz="10000" dirty="0">
                <a:cs typeface="Helvetica"/>
              </a:rPr>
              <a:t>Title Goes Here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128" y="4113340"/>
            <a:ext cx="30155919" cy="525067"/>
          </a:xfrm>
        </p:spPr>
        <p:txBody>
          <a:bodyPr>
            <a:noAutofit/>
          </a:bodyPr>
          <a:lstStyle/>
          <a:p>
            <a:r>
              <a:rPr lang="en-US" sz="2400" dirty="0">
                <a:cs typeface="Helvetica"/>
              </a:rPr>
              <a:t>Subtitles and Poster Text Should be Set in a Serif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32918400" cy="2520647"/>
          </a:xfrm>
          <a:prstGeom prst="rect">
            <a:avLst/>
          </a:prstGeom>
          <a:solidFill>
            <a:srgbClr val="5D172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7999182" y="550117"/>
            <a:ext cx="1420703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200" dirty="0">
                <a:solidFill>
                  <a:schemeClr val="bg1"/>
                </a:solidFill>
                <a:latin typeface="+mj-lt"/>
                <a:cs typeface="Helvetica"/>
              </a:rPr>
              <a:t>Department or unit you are </a:t>
            </a:r>
          </a:p>
          <a:p>
            <a:pPr algn="r"/>
            <a:r>
              <a:rPr lang="en-US" sz="4200" dirty="0">
                <a:solidFill>
                  <a:schemeClr val="bg1"/>
                </a:solidFill>
                <a:latin typeface="+mj-lt"/>
                <a:cs typeface="Helvetica"/>
              </a:rPr>
              <a:t>with goes here in white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7618" y="381591"/>
            <a:ext cx="10541850" cy="1782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407632"/>
      </p:ext>
    </p:extLst>
  </p:cSld>
  <p:clrMapOvr>
    <a:masterClrMapping/>
  </p:clrMapOvr>
</p:sld>
</file>

<file path=ppt/theme/theme1.xml><?xml version="1.0" encoding="utf-8"?>
<a:theme xmlns:a="http://schemas.openxmlformats.org/drawingml/2006/main" name="NCState-Presentation-24x36">
  <a:themeElements>
    <a:clrScheme name="NC State Colors">
      <a:dk1>
        <a:srgbClr val="1A1718"/>
      </a:dk1>
      <a:lt1>
        <a:sysClr val="window" lastClr="FFFFFF"/>
      </a:lt1>
      <a:dk2>
        <a:srgbClr val="313133"/>
      </a:dk2>
      <a:lt2>
        <a:srgbClr val="DFE0E1"/>
      </a:lt2>
      <a:accent1>
        <a:srgbClr val="D7002A"/>
      </a:accent1>
      <a:accent2>
        <a:srgbClr val="175AA3"/>
      </a:accent2>
      <a:accent3>
        <a:srgbClr val="ACB519"/>
      </a:accent3>
      <a:accent4>
        <a:srgbClr val="B4001C"/>
      </a:accent4>
      <a:accent5>
        <a:srgbClr val="FFE04C"/>
      </a:accent5>
      <a:accent6>
        <a:srgbClr val="E0703C"/>
      </a:accent6>
      <a:hlink>
        <a:srgbClr val="4299B7"/>
      </a:hlink>
      <a:folHlink>
        <a:srgbClr val="175AA3"/>
      </a:folHlink>
    </a:clrScheme>
    <a:fontScheme name="Executive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ersion xmlns="http://schemas.microsoft.com/sharepoint/v3/fields" xsi:nil="true"/>
    <_Status xmlns="http://schemas.microsoft.com/sharepoint/v3/fields">Not Started</_Statu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E64AEEDD9B7A4D93545ACBE97D4615" ma:contentTypeVersion="2" ma:contentTypeDescription="Create a new document." ma:contentTypeScope="" ma:versionID="f49002b78e3a4a71b814eef46a983816">
  <xsd:schema xmlns:xsd="http://www.w3.org/2001/XMLSchema" xmlns:xs="http://www.w3.org/2001/XMLSchema" xmlns:p="http://schemas.microsoft.com/office/2006/metadata/properties" xmlns:ns2="http://schemas.microsoft.com/sharepoint/v3/fields" targetNamespace="http://schemas.microsoft.com/office/2006/metadata/properties" ma:root="true" ma:fieldsID="38f6db2dd0d9a0cf6a8dc37be32b365b" ns2:_=""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_Status" minOccurs="0"/>
                <xsd:element ref="ns2:_Ver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Status" ma:index="8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  <xsd:element name="_Version" ma:index="9" nillable="true" ma:displayName="Version" ma:internalName="_Version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microsoft.com/office/infopath/2007/PartnerControls"/>
    <ds:schemaRef ds:uri="http://schemas.microsoft.com/sharepoint/v3/fields"/>
  </ds:schemaRefs>
</ds:datastoreItem>
</file>

<file path=customXml/itemProps2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4214858-785C-42F7-BE66-6D0E79395FC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/field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NCState-Presentation-24x36.potx</Template>
  <TotalTime>339</TotalTime>
  <Words>24</Words>
  <Application>Microsoft Macintosh PowerPoint</Application>
  <PresentationFormat>Custom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Century Gothic</vt:lpstr>
      <vt:lpstr>Helvetica</vt:lpstr>
      <vt:lpstr>Palatino Linotype</vt:lpstr>
      <vt:lpstr>NCState-Presentation-24x36</vt:lpstr>
      <vt:lpstr>Title Goes Here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Rowe, Heather</cp:lastModifiedBy>
  <cp:revision>49</cp:revision>
  <dcterms:created xsi:type="dcterms:W3CDTF">2010-04-12T23:12:02Z</dcterms:created>
  <dcterms:modified xsi:type="dcterms:W3CDTF">2019-10-18T16:29:47Z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0x0101000DE64AEEDD9B7A4D93545ACBE97D4615</vt:lpwstr>
  </property>
</Properties>
</file>