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438912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D1725"/>
    <a:srgbClr val="660000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 autoAdjust="0"/>
    <p:restoredTop sz="94674"/>
  </p:normalViewPr>
  <p:slideViewPr>
    <p:cSldViewPr snapToGrid="0" snapToObjects="1">
      <p:cViewPr varScale="1">
        <p:scale>
          <a:sx n="19" d="100"/>
          <a:sy n="19" d="100"/>
        </p:scale>
        <p:origin x="3064" y="344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10/18/19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2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2"/>
            <a:ext cx="27980640" cy="871728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7"/>
            <a:ext cx="27980640" cy="96011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5"/>
            <a:ext cx="14538960" cy="2896616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5"/>
            <a:ext cx="14538960" cy="2896616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2" y="9824723"/>
            <a:ext cx="14544677" cy="409447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2" y="13919201"/>
            <a:ext cx="14544677" cy="2528824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1"/>
            <a:ext cx="14550390" cy="2528824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3" y="1747520"/>
            <a:ext cx="10829927" cy="743712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5"/>
            <a:ext cx="18402300" cy="3745992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3" y="9184645"/>
            <a:ext cx="10829927" cy="300228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1"/>
            <a:ext cx="19751040" cy="362712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5717707"/>
            <a:ext cx="19751040" cy="23940654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3902859"/>
            <a:ext cx="29626560" cy="6650182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1714481"/>
            <a:ext cx="29626560" cy="2896616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28" y="3735094"/>
            <a:ext cx="30155921" cy="2604760"/>
          </a:xfrm>
        </p:spPr>
        <p:txBody>
          <a:bodyPr>
            <a:normAutofit/>
          </a:bodyPr>
          <a:lstStyle/>
          <a:p>
            <a:r>
              <a:rPr lang="en-US" sz="12500" dirty="0">
                <a:cs typeface="Helvetica"/>
              </a:rPr>
              <a:t>Title Goes Here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29" y="6339854"/>
            <a:ext cx="30155919" cy="1050134"/>
          </a:xfrm>
        </p:spPr>
        <p:txBody>
          <a:bodyPr>
            <a:noAutofit/>
          </a:bodyPr>
          <a:lstStyle/>
          <a:p>
            <a:r>
              <a:rPr lang="en-US" sz="3800" dirty="0">
                <a:cs typeface="Helvetica"/>
              </a:rPr>
              <a:t>Subtitles and Poster Text Should be Set in a Serif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32918400" cy="3193076"/>
          </a:xfrm>
          <a:prstGeom prst="rect">
            <a:avLst/>
          </a:prstGeom>
          <a:solidFill>
            <a:srgbClr val="5D17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999183" y="846240"/>
            <a:ext cx="14207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Department or unit you are </a:t>
            </a:r>
          </a:p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with goes here in white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4" y="611822"/>
            <a:ext cx="12560806" cy="212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-Presentation-24x36">
  <a:themeElements>
    <a:clrScheme name="MSState_Grey_Neutral">
      <a:dk1>
        <a:srgbClr val="000000"/>
      </a:dk1>
      <a:lt1>
        <a:sysClr val="window" lastClr="FFFFFF"/>
      </a:lt1>
      <a:dk2>
        <a:srgbClr val="313133"/>
      </a:dk2>
      <a:lt2>
        <a:srgbClr val="CCCCCC"/>
      </a:lt2>
      <a:accent1>
        <a:srgbClr val="660000"/>
      </a:accent1>
      <a:accent2>
        <a:srgbClr val="777777"/>
      </a:accent2>
      <a:accent3>
        <a:srgbClr val="A89787"/>
      </a:accent3>
      <a:accent4>
        <a:srgbClr val="DAC79D"/>
      </a:accent4>
      <a:accent5>
        <a:srgbClr val="704B1C"/>
      </a:accent5>
      <a:accent6>
        <a:srgbClr val="444444"/>
      </a:accent6>
      <a:hlink>
        <a:srgbClr val="660000"/>
      </a:hlink>
      <a:folHlink>
        <a:srgbClr val="85001B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NCState-Presentation-24x36.potx</Template>
  <TotalTime>342</TotalTime>
  <Words>24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Helvetica</vt:lpstr>
      <vt:lpstr>Palatino Linotype</vt:lpstr>
      <vt:lpstr>NCState-Presentation-24x36</vt:lpstr>
      <vt:lpstr>Title Goes Here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Rowe, Heather</cp:lastModifiedBy>
  <cp:revision>52</cp:revision>
  <dcterms:created xsi:type="dcterms:W3CDTF">2010-04-12T23:12:02Z</dcterms:created>
  <dcterms:modified xsi:type="dcterms:W3CDTF">2019-10-18T16:29:09Z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