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8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D1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2" autoAdjust="0"/>
    <p:restoredTop sz="94674"/>
  </p:normalViewPr>
  <p:slideViewPr>
    <p:cSldViewPr snapToGrid="0" snapToObjects="1">
      <p:cViewPr varScale="1">
        <p:scale>
          <a:sx n="25" d="100"/>
          <a:sy n="25" d="100"/>
        </p:scale>
        <p:origin x="1480" y="24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10/18/19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94514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89028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583543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778057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972571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316708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361599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556115" algn="l" defTabSz="2194514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6"/>
            <a:ext cx="37307520" cy="7200898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14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8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9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11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4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14" indent="0">
              <a:buNone/>
              <a:defRPr sz="9700" b="1"/>
            </a:lvl2pPr>
            <a:lvl3pPr marL="4389028" indent="0">
              <a:buNone/>
              <a:defRPr sz="8700" b="1"/>
            </a:lvl3pPr>
            <a:lvl4pPr marL="6583543" indent="0">
              <a:buNone/>
              <a:defRPr sz="7700" b="1"/>
            </a:lvl4pPr>
            <a:lvl5pPr marL="8778057" indent="0">
              <a:buNone/>
              <a:defRPr sz="7700" b="1"/>
            </a:lvl5pPr>
            <a:lvl6pPr marL="10972571" indent="0">
              <a:buNone/>
              <a:defRPr sz="7700" b="1"/>
            </a:lvl6pPr>
            <a:lvl7pPr marL="13167085" indent="0">
              <a:buNone/>
              <a:defRPr sz="7700" b="1"/>
            </a:lvl7pPr>
            <a:lvl8pPr marL="15361599" indent="0">
              <a:buNone/>
              <a:defRPr sz="7700" b="1"/>
            </a:lvl8pPr>
            <a:lvl9pPr marL="17556115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4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4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4288280"/>
            <a:ext cx="26334720" cy="17955490"/>
          </a:xfrm>
        </p:spPr>
        <p:txBody>
          <a:bodyPr/>
          <a:lstStyle>
            <a:lvl1pPr marL="0" indent="0">
              <a:buNone/>
              <a:defRPr sz="15400"/>
            </a:lvl1pPr>
            <a:lvl2pPr marL="2194514" indent="0">
              <a:buNone/>
              <a:defRPr sz="13400"/>
            </a:lvl2pPr>
            <a:lvl3pPr marL="4389028" indent="0">
              <a:buNone/>
              <a:defRPr sz="11500"/>
            </a:lvl3pPr>
            <a:lvl4pPr marL="6583543" indent="0">
              <a:buNone/>
              <a:defRPr sz="9700"/>
            </a:lvl4pPr>
            <a:lvl5pPr marL="8778057" indent="0">
              <a:buNone/>
              <a:defRPr sz="9700"/>
            </a:lvl5pPr>
            <a:lvl6pPr marL="10972571" indent="0">
              <a:buNone/>
              <a:defRPr sz="9700"/>
            </a:lvl6pPr>
            <a:lvl7pPr marL="13167085" indent="0">
              <a:buNone/>
              <a:defRPr sz="9700"/>
            </a:lvl7pPr>
            <a:lvl8pPr marL="15361599" indent="0">
              <a:buNone/>
              <a:defRPr sz="9700"/>
            </a:lvl8pPr>
            <a:lvl9pPr marL="17556115" indent="0">
              <a:buNone/>
              <a:defRPr sz="97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14" indent="0">
              <a:buNone/>
              <a:defRPr sz="5700"/>
            </a:lvl2pPr>
            <a:lvl3pPr marL="4389028" indent="0">
              <a:buNone/>
              <a:defRPr sz="4800"/>
            </a:lvl3pPr>
            <a:lvl4pPr marL="6583543" indent="0">
              <a:buNone/>
              <a:defRPr sz="4300"/>
            </a:lvl4pPr>
            <a:lvl5pPr marL="8778057" indent="0">
              <a:buNone/>
              <a:defRPr sz="4300"/>
            </a:lvl5pPr>
            <a:lvl6pPr marL="10972571" indent="0">
              <a:buNone/>
              <a:defRPr sz="4300"/>
            </a:lvl6pPr>
            <a:lvl7pPr marL="13167085" indent="0">
              <a:buNone/>
              <a:defRPr sz="4300"/>
            </a:lvl7pPr>
            <a:lvl8pPr marL="15361599" indent="0">
              <a:buNone/>
              <a:defRPr sz="4300"/>
            </a:lvl8pPr>
            <a:lvl9pPr marL="17556115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2927144"/>
            <a:ext cx="39502080" cy="4987637"/>
          </a:xfrm>
          <a:prstGeom prst="rect">
            <a:avLst/>
          </a:prstGeom>
        </p:spPr>
        <p:txBody>
          <a:bodyPr vert="horz" lIns="438903" tIns="219451" rIns="438903" bIns="21945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8785861"/>
            <a:ext cx="39502080" cy="21724622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2194514" rtl="0" eaLnBrk="1" latinLnBrk="0" hangingPunct="1">
        <a:spcBef>
          <a:spcPct val="0"/>
        </a:spcBef>
        <a:buNone/>
        <a:defRPr sz="21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86" indent="-1645886" algn="l" defTabSz="2194514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86" indent="-1371572" algn="l" defTabSz="2194514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86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00" indent="-1097257" algn="l" defTabSz="2194514" rtl="0" eaLnBrk="1" latinLnBrk="0" hangingPunct="1">
        <a:spcBef>
          <a:spcPct val="20000"/>
        </a:spcBef>
        <a:buFont typeface="Arial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14" indent="-1097257" algn="l" defTabSz="2194514" rtl="0" eaLnBrk="1" latinLnBrk="0" hangingPunct="1">
        <a:spcBef>
          <a:spcPct val="20000"/>
        </a:spcBef>
        <a:buFont typeface="Arial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2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34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858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372" indent="-1097257" algn="l" defTabSz="2194514" rtl="0" eaLnBrk="1" latinLnBrk="0" hangingPunct="1">
        <a:spcBef>
          <a:spcPct val="20000"/>
        </a:spcBef>
        <a:buFont typeface="Arial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14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28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43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57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71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8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99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115" algn="l" defTabSz="219451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354780" y="4021808"/>
            <a:ext cx="40879465" cy="2421112"/>
          </a:xfrm>
        </p:spPr>
        <p:txBody>
          <a:bodyPr>
            <a:normAutofit/>
          </a:bodyPr>
          <a:lstStyle/>
          <a:p>
            <a:r>
              <a:rPr lang="en-US" sz="12500" dirty="0">
                <a:cs typeface="Helvetica"/>
              </a:rPr>
              <a:t>Title Goes Here 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54780" y="6197996"/>
            <a:ext cx="40879464" cy="976095"/>
          </a:xfrm>
        </p:spPr>
        <p:txBody>
          <a:bodyPr>
            <a:normAutofit fontScale="92500" lnSpcReduction="10000"/>
          </a:bodyPr>
          <a:lstStyle/>
          <a:p>
            <a:r>
              <a:rPr lang="en-US" sz="4200" dirty="0">
                <a:cs typeface="Helvetica"/>
              </a:rPr>
              <a:t>Subtitles and Poster Text Should be Set in a Serif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3891200" cy="3657600"/>
          </a:xfrm>
          <a:prstGeom prst="rect">
            <a:avLst/>
          </a:prstGeom>
          <a:solidFill>
            <a:srgbClr val="5D17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377168" y="960224"/>
            <a:ext cx="208677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200" dirty="0">
                <a:solidFill>
                  <a:schemeClr val="bg1"/>
                </a:solidFill>
                <a:latin typeface="+mj-lt"/>
                <a:cs typeface="Helvetica"/>
              </a:rPr>
              <a:t>Department or unit you are </a:t>
            </a:r>
          </a:p>
          <a:p>
            <a:pPr algn="r"/>
            <a:r>
              <a:rPr lang="en-US" sz="5200" dirty="0">
                <a:solidFill>
                  <a:schemeClr val="bg1"/>
                </a:solidFill>
                <a:latin typeface="+mj-lt"/>
                <a:cs typeface="Helvetica"/>
              </a:rPr>
              <a:t>with goes here in white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00" y="507023"/>
            <a:ext cx="15953302" cy="269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</p:sld>
</file>

<file path=ppt/theme/theme1.xml><?xml version="1.0" encoding="utf-8"?>
<a:theme xmlns:a="http://schemas.openxmlformats.org/drawingml/2006/main" name="36x48_PosterPresentation_msstate">
  <a:themeElements>
    <a:clrScheme name="MSState_Grey_Neutral">
      <a:dk1>
        <a:srgbClr val="000000"/>
      </a:dk1>
      <a:lt1>
        <a:sysClr val="window" lastClr="FFFFFF"/>
      </a:lt1>
      <a:dk2>
        <a:srgbClr val="313133"/>
      </a:dk2>
      <a:lt2>
        <a:srgbClr val="CCCCCC"/>
      </a:lt2>
      <a:accent1>
        <a:srgbClr val="660000"/>
      </a:accent1>
      <a:accent2>
        <a:srgbClr val="777777"/>
      </a:accent2>
      <a:accent3>
        <a:srgbClr val="A89787"/>
      </a:accent3>
      <a:accent4>
        <a:srgbClr val="DAC79D"/>
      </a:accent4>
      <a:accent5>
        <a:srgbClr val="704B1C"/>
      </a:accent5>
      <a:accent6>
        <a:srgbClr val="444444"/>
      </a:accent6>
      <a:hlink>
        <a:srgbClr val="660000"/>
      </a:hlink>
      <a:folHlink>
        <a:srgbClr val="85001B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36x48_PosterPresentation_msstate.potx</Template>
  <TotalTime>404</TotalTime>
  <Words>24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Helvetica</vt:lpstr>
      <vt:lpstr>Palatino Linotype</vt:lpstr>
      <vt:lpstr>36x48_PosterPresentation_msstate</vt:lpstr>
      <vt:lpstr>Title Goes Here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Rowe, Heather</cp:lastModifiedBy>
  <cp:revision>53</cp:revision>
  <dcterms:created xsi:type="dcterms:W3CDTF">2010-04-12T23:12:02Z</dcterms:created>
  <dcterms:modified xsi:type="dcterms:W3CDTF">2019-10-18T16:29:29Z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