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8966" y="569311"/>
            <a:ext cx="5927834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8966" y="2890346"/>
            <a:ext cx="5927834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-70068" y="3442140"/>
            <a:ext cx="2452414" cy="2098540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</a:t>
            </a:r>
            <a:r>
              <a:rPr lang="en-US" dirty="0" err="1"/>
              <a:t>toplaceholder</a:t>
            </a:r>
            <a:r>
              <a:rPr lang="en-US" dirty="0"/>
              <a:t>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4800600"/>
            <a:ext cx="5927834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58966" y="402898"/>
            <a:ext cx="5927834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8966" y="5367338"/>
            <a:ext cx="5927834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39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8143" y="5918200"/>
            <a:ext cx="9162144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orizontalwor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91200"/>
            <a:ext cx="5562600" cy="115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2" y="6221262"/>
            <a:ext cx="2801131" cy="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8" y="4501931"/>
            <a:ext cx="5735747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8" y="3011380"/>
            <a:ext cx="5735747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8966" y="1600201"/>
            <a:ext cx="28553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485" y="1600201"/>
            <a:ext cx="28623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3"/>
            <a:ext cx="2995448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3"/>
            <a:ext cx="2757214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-70068" y="3442140"/>
            <a:ext cx="2452414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3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143" y="5918200"/>
            <a:ext cx="9162144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7" y="6221288"/>
            <a:ext cx="1998652" cy="425245"/>
          </a:xfrm>
          <a:prstGeom prst="rect">
            <a:avLst/>
          </a:prstGeom>
        </p:spPr>
      </p:pic>
      <p:pic>
        <p:nvPicPr>
          <p:cNvPr id="11" name="Picture 10" descr="horizontalwor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91200"/>
            <a:ext cx="5562600" cy="1150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g.jpg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39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8143" y="5918200"/>
            <a:ext cx="9162144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47" y="6221288"/>
            <a:ext cx="1998652" cy="425245"/>
          </a:xfrm>
          <a:prstGeom prst="rect">
            <a:avLst/>
          </a:prstGeom>
        </p:spPr>
      </p:pic>
      <p:pic>
        <p:nvPicPr>
          <p:cNvPr id="16" name="Picture 15" descr="horizontalword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791200"/>
            <a:ext cx="5562600" cy="11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896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8966" y="274639"/>
            <a:ext cx="59278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600201"/>
            <a:ext cx="59278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8968" y="6356351"/>
            <a:ext cx="118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ED9D-E731-4B87-A1F5-612AF45F28CA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4337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7862" y="6356351"/>
            <a:ext cx="69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3C3A-41F3-4783-BCEB-04E7189ED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" y="-19707"/>
            <a:ext cx="2391103" cy="6877707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" y="-17589"/>
            <a:ext cx="2336591" cy="5652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5802242"/>
            <a:ext cx="2006041" cy="8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73" r:id="rId15"/>
    <p:sldLayoutId id="214748367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8966" y="569311"/>
            <a:ext cx="6102156" cy="2040759"/>
          </a:xfrm>
        </p:spPr>
        <p:txBody>
          <a:bodyPr>
            <a:normAutofit/>
          </a:bodyPr>
          <a:lstStyle/>
          <a:p>
            <a:r>
              <a:rPr lang="en-US" sz="3800" b="1" dirty="0"/>
              <a:t>Title goes here in maroon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8966" y="2095929"/>
            <a:ext cx="5927834" cy="514141"/>
          </a:xfrm>
        </p:spPr>
        <p:txBody>
          <a:bodyPr>
            <a:normAutofit/>
          </a:bodyPr>
          <a:lstStyle/>
          <a:p>
            <a:r>
              <a:rPr lang="en-US" sz="2400" dirty="0"/>
              <a:t>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>
          <a:xfrm>
            <a:off x="-70068" y="3470157"/>
            <a:ext cx="2452414" cy="2098540"/>
          </a:xfrm>
        </p:spPr>
      </p:sp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55</TotalTime>
  <Words>8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Palatino Linotype</vt:lpstr>
      <vt:lpstr>MSU_Maroon&amp;Grey</vt:lpstr>
      <vt:lpstr>Title goes here in maroon</vt:lpstr>
    </vt:vector>
  </TitlesOfParts>
  <Company>Mississippi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Rowe, Heather</cp:lastModifiedBy>
  <cp:revision>9</cp:revision>
  <dcterms:created xsi:type="dcterms:W3CDTF">2015-07-09T18:42:12Z</dcterms:created>
  <dcterms:modified xsi:type="dcterms:W3CDTF">2019-10-18T16:30:58Z</dcterms:modified>
</cp:coreProperties>
</file>