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74"/>
  </p:normalViewPr>
  <p:slideViewPr>
    <p:cSldViewPr snapToGrid="0" snapToObjects="1">
      <p:cViewPr varScale="1">
        <p:scale>
          <a:sx n="132" d="100"/>
          <a:sy n="132" d="100"/>
        </p:scale>
        <p:origin x="3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45331" y="569312"/>
            <a:ext cx="8637069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5331" y="2890347"/>
            <a:ext cx="8637069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0" y="3442141"/>
            <a:ext cx="238706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1" y="4800601"/>
            <a:ext cx="7903779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8621" y="402899"/>
            <a:ext cx="7903779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8621" y="5367339"/>
            <a:ext cx="790377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47" y="2130426"/>
            <a:ext cx="924025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585" y="3886200"/>
            <a:ext cx="76096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0" y="3442141"/>
            <a:ext cx="238706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539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191" y="5918200"/>
            <a:ext cx="12216192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horizontalwor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4" y="5791200"/>
            <a:ext cx="6513095" cy="115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" y="6221262"/>
            <a:ext cx="2589021" cy="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0" y="3442141"/>
            <a:ext cx="238706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5" y="4501931"/>
            <a:ext cx="764766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8625" y="3011380"/>
            <a:ext cx="7647663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42141"/>
            <a:ext cx="238706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81" y="274639"/>
            <a:ext cx="861781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4581" y="1600202"/>
            <a:ext cx="4521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89" y="1600202"/>
            <a:ext cx="45322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4581" y="6356352"/>
            <a:ext cx="1580055" cy="365125"/>
          </a:xfrm>
        </p:spPr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3090" y="6356352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083" y="274638"/>
            <a:ext cx="8579317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083" y="1215233"/>
            <a:ext cx="46694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3083" y="1854994"/>
            <a:ext cx="4669470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84303" y="1215233"/>
            <a:ext cx="429809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84303" y="1854994"/>
            <a:ext cx="4298097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03083" y="6356352"/>
            <a:ext cx="1580055" cy="365125"/>
          </a:xfrm>
        </p:spPr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72551" y="6356352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0" y="3442141"/>
            <a:ext cx="238706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0" y="3442141"/>
            <a:ext cx="238706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53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4191" y="5918200"/>
            <a:ext cx="12216192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96" y="6221289"/>
            <a:ext cx="2664869" cy="425245"/>
          </a:xfrm>
          <a:prstGeom prst="rect">
            <a:avLst/>
          </a:prstGeom>
        </p:spPr>
      </p:pic>
      <p:pic>
        <p:nvPicPr>
          <p:cNvPr id="11" name="Picture 10" descr="horizontalwor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791200"/>
            <a:ext cx="7416800" cy="1150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bg.jpg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539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4191" y="5918200"/>
            <a:ext cx="12216192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596" y="6221289"/>
            <a:ext cx="2664869" cy="425245"/>
          </a:xfrm>
          <a:prstGeom prst="rect">
            <a:avLst/>
          </a:prstGeom>
        </p:spPr>
      </p:pic>
      <p:pic>
        <p:nvPicPr>
          <p:cNvPr id="16" name="Picture 15" descr="horizontalword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791200"/>
            <a:ext cx="7416800" cy="11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331" y="273050"/>
            <a:ext cx="474437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283" y="273053"/>
            <a:ext cx="42931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331" y="1435103"/>
            <a:ext cx="474437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707"/>
            <a:ext cx="12192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5331" y="274639"/>
            <a:ext cx="86370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331" y="1600202"/>
            <a:ext cx="86370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5331" y="6356352"/>
            <a:ext cx="158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ED9D-E731-4B87-A1F5-612AF45F28CA}" type="datetimeFigureOut">
              <a:rPr lang="en-US" smtClean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414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" y="-19707"/>
            <a:ext cx="2391103" cy="6877707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" y="-19707"/>
            <a:ext cx="2336591" cy="5652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5761719"/>
            <a:ext cx="2006041" cy="8641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0483" y="6356352"/>
            <a:ext cx="931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73" r:id="rId15"/>
    <p:sldLayoutId id="214748367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966" y="569312"/>
            <a:ext cx="6102156" cy="2040759"/>
          </a:xfrm>
        </p:spPr>
        <p:txBody>
          <a:bodyPr>
            <a:normAutofit/>
          </a:bodyPr>
          <a:lstStyle/>
          <a:p>
            <a:r>
              <a:rPr lang="en-US" sz="3800" b="1" dirty="0"/>
              <a:t>Title goes here in maroon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2966" y="2095930"/>
            <a:ext cx="5927834" cy="514141"/>
          </a:xfrm>
        </p:spPr>
        <p:txBody>
          <a:bodyPr>
            <a:normAutofit/>
          </a:bodyPr>
          <a:lstStyle/>
          <a:p>
            <a:r>
              <a:rPr lang="en-US" sz="2400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Custom 1">
      <a:dk1>
        <a:srgbClr val="000000"/>
      </a:dk1>
      <a:lt1>
        <a:srgbClr val="FFFFFF"/>
      </a:lt1>
      <a:dk2>
        <a:srgbClr val="5E091A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55</TotalTime>
  <Words>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Palatino Linotype</vt:lpstr>
      <vt:lpstr>MSU_Maroon&amp;Grey</vt:lpstr>
      <vt:lpstr>Title goes here in maroon</vt:lpstr>
    </vt:vector>
  </TitlesOfParts>
  <Company>Mississippi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Rowe, Heather</cp:lastModifiedBy>
  <cp:revision>10</cp:revision>
  <dcterms:created xsi:type="dcterms:W3CDTF">2015-07-09T18:42:12Z</dcterms:created>
  <dcterms:modified xsi:type="dcterms:W3CDTF">2019-10-18T16:30:49Z</dcterms:modified>
</cp:coreProperties>
</file>