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17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31782" y="569311"/>
            <a:ext cx="5655018" cy="2040759"/>
          </a:xfrm>
        </p:spPr>
        <p:txBody>
          <a:bodyPr/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1782" y="2890346"/>
            <a:ext cx="5655017" cy="27484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4"/>
          </p:nvPr>
        </p:nvSpPr>
        <p:spPr>
          <a:xfrm>
            <a:off x="0" y="0"/>
            <a:ext cx="2758966" cy="5940101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222421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.jpg"/>
          <p:cNvPicPr>
            <a:picLocks noChangeAspect="1"/>
          </p:cNvPicPr>
          <p:nvPr userDrawn="1"/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707"/>
            <a:ext cx="9144000" cy="68777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532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47946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593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8688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401086" y="430146"/>
            <a:ext cx="8397229" cy="5182226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711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338" y="274639"/>
            <a:ext cx="8123462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338" y="1600201"/>
            <a:ext cx="8123462" cy="39507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6234386" y="1600201"/>
            <a:ext cx="2452414" cy="2988015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31322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402" y="4501931"/>
            <a:ext cx="7675313" cy="126704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9402" y="3011380"/>
            <a:ext cx="7675314" cy="13955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819401" y="378937"/>
            <a:ext cx="7675313" cy="2417007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11427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458" y="274639"/>
            <a:ext cx="8287342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9458" y="1600201"/>
            <a:ext cx="4097003" cy="4083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2039" y="1600201"/>
            <a:ext cx="3954763" cy="4083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25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8966" y="274637"/>
            <a:ext cx="5927834" cy="741363"/>
          </a:xfrm>
        </p:spPr>
        <p:txBody>
          <a:bodyPr>
            <a:no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58966" y="1215232"/>
            <a:ext cx="299544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58966" y="1854994"/>
            <a:ext cx="2995448" cy="38597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29586" y="1215232"/>
            <a:ext cx="2757214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29586" y="1854994"/>
            <a:ext cx="2757214" cy="38597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155267" y="274637"/>
            <a:ext cx="2452414" cy="2623723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155267" y="3116479"/>
            <a:ext cx="2452414" cy="2598308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1364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11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216723" y="348214"/>
            <a:ext cx="3890524" cy="5233432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363309" y="348214"/>
            <a:ext cx="4435005" cy="53051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1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901" y="273049"/>
            <a:ext cx="5050305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4622" y="273052"/>
            <a:ext cx="2722179" cy="53802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0901" y="1435102"/>
            <a:ext cx="5050305" cy="42182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85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703" y="4800601"/>
            <a:ext cx="793909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7703" y="402898"/>
            <a:ext cx="7939097" cy="432467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703" y="5367338"/>
            <a:ext cx="7939097" cy="4396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434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g.jpg"/>
          <p:cNvPicPr>
            <a:picLocks noChangeAspect="1"/>
          </p:cNvPicPr>
          <p:nvPr/>
        </p:nvPicPr>
        <p:blipFill>
          <a:blip r:embed="rId16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707"/>
            <a:ext cx="9144000" cy="687770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6248" y="274639"/>
            <a:ext cx="80005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48" y="1600201"/>
            <a:ext cx="8000552" cy="3950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2" y="5940101"/>
            <a:ext cx="9143998" cy="917899"/>
          </a:xfrm>
          <a:prstGeom prst="rect">
            <a:avLst/>
          </a:prstGeom>
          <a:solidFill>
            <a:srgbClr val="5D17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64" y="6126164"/>
            <a:ext cx="3309760" cy="567851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08042" y="6216620"/>
            <a:ext cx="3461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+mj-lt"/>
              </a:rPr>
              <a:t>University Unit Name</a:t>
            </a:r>
            <a:r>
              <a:rPr lang="en-US" baseline="0" dirty="0">
                <a:solidFill>
                  <a:schemeClr val="bg1"/>
                </a:solidFill>
                <a:latin typeface="+mj-lt"/>
              </a:rPr>
              <a:t> Here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175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73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2D2E2B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54565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4565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4565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61514"/>
            <a:ext cx="7772400" cy="1470025"/>
          </a:xfrm>
        </p:spPr>
        <p:txBody>
          <a:bodyPr/>
          <a:lstStyle/>
          <a:p>
            <a:r>
              <a:rPr lang="en-US" b="1" dirty="0"/>
              <a:t>Title goes here in maroon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1631539"/>
            <a:ext cx="6400800" cy="1752600"/>
          </a:xfrm>
        </p:spPr>
        <p:txBody>
          <a:bodyPr/>
          <a:lstStyle/>
          <a:p>
            <a:r>
              <a:rPr lang="en-US" dirty="0"/>
              <a:t>Subtitle goes here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33594" y="4670887"/>
            <a:ext cx="525647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To change the “University Unit Name Here,” </a:t>
            </a:r>
          </a:p>
          <a:p>
            <a:r>
              <a:rPr lang="en-US" sz="1400" dirty="0"/>
              <a:t>you must modify the Master Slide. Go to your menu bar – select</a:t>
            </a:r>
          </a:p>
          <a:p>
            <a:r>
              <a:rPr lang="en-US" sz="1400" dirty="0"/>
              <a:t> the </a:t>
            </a:r>
            <a:r>
              <a:rPr lang="en-US" sz="1400" b="1" dirty="0"/>
              <a:t>View</a:t>
            </a:r>
            <a:r>
              <a:rPr lang="en-US" sz="1400" dirty="0"/>
              <a:t> tab, in the </a:t>
            </a:r>
            <a:r>
              <a:rPr lang="en-US" sz="1400" b="1" dirty="0"/>
              <a:t>Master Views </a:t>
            </a:r>
            <a:r>
              <a:rPr lang="en-US" sz="1400" dirty="0"/>
              <a:t>group, click </a:t>
            </a:r>
            <a:r>
              <a:rPr lang="en-US" sz="1400" b="1" dirty="0"/>
              <a:t>Slide Master.</a:t>
            </a:r>
          </a:p>
          <a:p>
            <a:r>
              <a:rPr lang="en-US" sz="1400" dirty="0"/>
              <a:t>You’ll be able to select the text and modify it then. Hit save </a:t>
            </a:r>
          </a:p>
          <a:p>
            <a:r>
              <a:rPr lang="en-US" sz="1400" dirty="0"/>
              <a:t>and close out of Slide Master</a:t>
            </a:r>
          </a:p>
        </p:txBody>
      </p:sp>
    </p:spTree>
    <p:extLst>
      <p:ext uri="{BB962C8B-B14F-4D97-AF65-F5344CB8AC3E}">
        <p14:creationId xmlns:p14="http://schemas.microsoft.com/office/powerpoint/2010/main" val="112694524"/>
      </p:ext>
    </p:extLst>
  </p:cSld>
  <p:clrMapOvr>
    <a:masterClrMapping/>
  </p:clrMapOvr>
</p:sld>
</file>

<file path=ppt/theme/theme1.xml><?xml version="1.0" encoding="utf-8"?>
<a:theme xmlns:a="http://schemas.openxmlformats.org/drawingml/2006/main" name="MSU_Maroon&amp;Grey">
  <a:themeElements>
    <a:clrScheme name="MSU Colors">
      <a:dk1>
        <a:srgbClr val="000000"/>
      </a:dk1>
      <a:lt1>
        <a:srgbClr val="FFFFFF"/>
      </a:lt1>
      <a:dk2>
        <a:srgbClr val="5D1724"/>
      </a:dk2>
      <a:lt2>
        <a:srgbClr val="E2E4DB"/>
      </a:lt2>
      <a:accent1>
        <a:srgbClr val="5E091A"/>
      </a:accent1>
      <a:accent2>
        <a:srgbClr val="410611"/>
      </a:accent2>
      <a:accent3>
        <a:srgbClr val="545651"/>
      </a:accent3>
      <a:accent4>
        <a:srgbClr val="848780"/>
      </a:accent4>
      <a:accent5>
        <a:srgbClr val="B9BDB3"/>
      </a:accent5>
      <a:accent6>
        <a:srgbClr val="890C25"/>
      </a:accent6>
      <a:hlink>
        <a:srgbClr val="890C25"/>
      </a:hlink>
      <a:folHlink>
        <a:srgbClr val="890C25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MSU_Maroon&amp;Grey.thmx</Template>
  <TotalTime>48</TotalTime>
  <Words>66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Palatino Linotype</vt:lpstr>
      <vt:lpstr>MSU_Maroon&amp;Grey</vt:lpstr>
      <vt:lpstr>Title goes here in maroon</vt:lpstr>
    </vt:vector>
  </TitlesOfParts>
  <Company>Mississippi State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Rowe</dc:creator>
  <cp:lastModifiedBy>Rowe, Heather</cp:lastModifiedBy>
  <cp:revision>9</cp:revision>
  <dcterms:created xsi:type="dcterms:W3CDTF">2015-07-09T18:42:12Z</dcterms:created>
  <dcterms:modified xsi:type="dcterms:W3CDTF">2019-10-18T16:35:47Z</dcterms:modified>
</cp:coreProperties>
</file>