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42376" y="569314"/>
            <a:ext cx="7540024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378" y="2890349"/>
            <a:ext cx="7540023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3"/>
            <a:ext cx="3678621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12192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534784" y="430146"/>
            <a:ext cx="11196305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7" y="274639"/>
            <a:ext cx="108312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7" y="1600201"/>
            <a:ext cx="10831283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8312516" y="1600204"/>
            <a:ext cx="3269885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538" y="4501931"/>
            <a:ext cx="10233751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536" y="3011380"/>
            <a:ext cx="10233752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092537" y="378940"/>
            <a:ext cx="10233751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12" y="274639"/>
            <a:ext cx="11049789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613" y="1600204"/>
            <a:ext cx="5462671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88" y="1600204"/>
            <a:ext cx="5273017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1" y="274640"/>
            <a:ext cx="7903779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8621" y="1215235"/>
            <a:ext cx="39939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8621" y="1854994"/>
            <a:ext cx="3993931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06116" y="1215235"/>
            <a:ext cx="367628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06116" y="1854994"/>
            <a:ext cx="3676285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207024" y="274640"/>
            <a:ext cx="3269885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207024" y="3116479"/>
            <a:ext cx="3269885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88964" y="348214"/>
            <a:ext cx="5187365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17747" y="348217"/>
            <a:ext cx="5913340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35" y="273052"/>
            <a:ext cx="6733740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31" y="273055"/>
            <a:ext cx="3629572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535" y="1435105"/>
            <a:ext cx="6733740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39" y="4800601"/>
            <a:ext cx="1058546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6939" y="402901"/>
            <a:ext cx="10585463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39" y="5367341"/>
            <a:ext cx="10585463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6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12192000" cy="6877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997" y="274639"/>
            <a:ext cx="106674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997" y="1600201"/>
            <a:ext cx="10667403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4" y="5940104"/>
            <a:ext cx="12191997" cy="917899"/>
          </a:xfrm>
          <a:prstGeom prst="rect">
            <a:avLst/>
          </a:prstGeom>
          <a:solidFill>
            <a:srgbClr val="5D17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7210724" y="6216620"/>
            <a:ext cx="461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  <a:latin typeface="+mj-lt"/>
              </a:rPr>
              <a:t>University Unit Name</a:t>
            </a:r>
            <a:r>
              <a:rPr lang="en-US" sz="1800" baseline="0" dirty="0">
                <a:solidFill>
                  <a:schemeClr val="bg1"/>
                </a:solidFill>
                <a:latin typeface="+mj-lt"/>
              </a:rPr>
              <a:t> Here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65" y="6126166"/>
            <a:ext cx="3309760" cy="56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161517"/>
            <a:ext cx="7772400" cy="1470025"/>
          </a:xfrm>
        </p:spPr>
        <p:txBody>
          <a:bodyPr/>
          <a:lstStyle/>
          <a:p>
            <a:r>
              <a:rPr lang="en-US" b="1" dirty="0"/>
              <a:t>Title goes here in maroon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895600" y="1631539"/>
            <a:ext cx="6400800" cy="1752600"/>
          </a:xfrm>
        </p:spPr>
        <p:txBody>
          <a:bodyPr/>
          <a:lstStyle/>
          <a:p>
            <a:r>
              <a:rPr lang="en-US" dirty="0"/>
              <a:t>Subtitle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7597" y="4670890"/>
            <a:ext cx="52564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 change the “University Unit Name Here,” </a:t>
            </a:r>
          </a:p>
          <a:p>
            <a:r>
              <a:rPr lang="en-US" sz="1400" dirty="0"/>
              <a:t>you must modify the Master Slide. Go to your menu bar – select</a:t>
            </a:r>
          </a:p>
          <a:p>
            <a:r>
              <a:rPr lang="en-US" sz="1400" dirty="0"/>
              <a:t> the </a:t>
            </a:r>
            <a:r>
              <a:rPr lang="en-US" sz="1400" b="1" dirty="0"/>
              <a:t>View</a:t>
            </a:r>
            <a:r>
              <a:rPr lang="en-US" sz="1400" dirty="0"/>
              <a:t> tab, in the </a:t>
            </a:r>
            <a:r>
              <a:rPr lang="en-US" sz="1400" b="1" dirty="0"/>
              <a:t>Master Views </a:t>
            </a:r>
            <a:r>
              <a:rPr lang="en-US" sz="1400" dirty="0"/>
              <a:t>group, click </a:t>
            </a:r>
            <a:r>
              <a:rPr lang="en-US" sz="1400" b="1" dirty="0"/>
              <a:t>Slide Master.</a:t>
            </a:r>
          </a:p>
          <a:p>
            <a:r>
              <a:rPr lang="en-US" sz="1400" dirty="0"/>
              <a:t>You’ll be able to select the text and modify it then. Hit save </a:t>
            </a:r>
          </a:p>
          <a:p>
            <a:r>
              <a:rPr lang="en-US" sz="1400" dirty="0"/>
              <a:t>and close out of Slide Master</a:t>
            </a:r>
          </a:p>
        </p:txBody>
      </p:sp>
    </p:spTree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MSU_Maroon&amp;Grey.thmx</Template>
  <TotalTime>62</TotalTime>
  <Words>66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Palatino Linotype</vt:lpstr>
      <vt:lpstr>MSU_Maroon&amp;Grey</vt:lpstr>
      <vt:lpstr>Title goes here in maroon</vt:lpstr>
    </vt:vector>
  </TitlesOfParts>
  <Company>Mississippi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Rowe, Heather</cp:lastModifiedBy>
  <cp:revision>10</cp:revision>
  <dcterms:created xsi:type="dcterms:W3CDTF">2015-07-09T18:42:12Z</dcterms:created>
  <dcterms:modified xsi:type="dcterms:W3CDTF">2019-10-18T16:18:53Z</dcterms:modified>
</cp:coreProperties>
</file>