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725"/>
    <a:srgbClr val="510001"/>
    <a:srgbClr val="6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1782" y="569311"/>
            <a:ext cx="5655018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782" y="2890346"/>
            <a:ext cx="5655017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2758966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401086" y="430146"/>
            <a:ext cx="8397229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8" y="274639"/>
            <a:ext cx="8123462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8" y="1600201"/>
            <a:ext cx="8123462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6234386" y="1600201"/>
            <a:ext cx="2452414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02" y="4501931"/>
            <a:ext cx="7675313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402" y="3011380"/>
            <a:ext cx="7675314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819401" y="378937"/>
            <a:ext cx="7675313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58" y="274639"/>
            <a:ext cx="8287342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458" y="1600201"/>
            <a:ext cx="409700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039" y="1600201"/>
            <a:ext cx="395476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966" y="274637"/>
            <a:ext cx="5927834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8966" y="1215232"/>
            <a:ext cx="299544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58966" y="1854994"/>
            <a:ext cx="2995448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9586" y="1215232"/>
            <a:ext cx="275721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9586" y="1854994"/>
            <a:ext cx="2757214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55267" y="274637"/>
            <a:ext cx="2452414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155267" y="3116479"/>
            <a:ext cx="2452414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16723" y="348214"/>
            <a:ext cx="3890524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63309" y="348214"/>
            <a:ext cx="4435005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01" y="273049"/>
            <a:ext cx="5050305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622" y="273052"/>
            <a:ext cx="2722179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901" y="1435102"/>
            <a:ext cx="5050305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03" y="4800601"/>
            <a:ext cx="793909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7703" y="402898"/>
            <a:ext cx="7939097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703" y="5367338"/>
            <a:ext cx="7939097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V="1">
            <a:off x="2" y="-19707"/>
            <a:ext cx="9143998" cy="5959808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248" y="274639"/>
            <a:ext cx="80005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48" y="1600201"/>
            <a:ext cx="8000552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408042" y="6216620"/>
            <a:ext cx="346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660000"/>
                </a:solidFill>
                <a:latin typeface="+mj-lt"/>
              </a:rPr>
              <a:t>University Unit Name</a:t>
            </a:r>
            <a:r>
              <a:rPr lang="en-US" baseline="0" dirty="0">
                <a:solidFill>
                  <a:srgbClr val="660000"/>
                </a:solidFill>
                <a:latin typeface="+mj-lt"/>
              </a:rPr>
              <a:t> Here</a:t>
            </a:r>
            <a:endParaRPr lang="en-US" dirty="0">
              <a:solidFill>
                <a:srgbClr val="66000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65" y="6115232"/>
            <a:ext cx="3535279" cy="60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1514"/>
            <a:ext cx="7772400" cy="1470025"/>
          </a:xfrm>
        </p:spPr>
        <p:txBody>
          <a:bodyPr/>
          <a:lstStyle/>
          <a:p>
            <a:r>
              <a:rPr lang="en-US" dirty="0"/>
              <a:t>Title goes here in white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1426091"/>
            <a:ext cx="6400800" cy="777808"/>
          </a:xfrm>
        </p:spPr>
        <p:txBody>
          <a:bodyPr/>
          <a:lstStyle/>
          <a:p>
            <a:r>
              <a:rPr lang="en-US" dirty="0"/>
              <a:t>Subtitle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3594" y="4474777"/>
            <a:ext cx="52564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To change the “University Unit Name Here,” </a:t>
            </a:r>
          </a:p>
          <a:p>
            <a:r>
              <a:rPr lang="en-US" sz="1400" dirty="0">
                <a:solidFill>
                  <a:srgbClr val="FFFFFF"/>
                </a:solidFill>
              </a:rPr>
              <a:t>you must modify the Master Slide. Go to your menu bar – select</a:t>
            </a:r>
          </a:p>
          <a:p>
            <a:r>
              <a:rPr lang="en-US" sz="1400" dirty="0">
                <a:solidFill>
                  <a:srgbClr val="FFFFFF"/>
                </a:solidFill>
              </a:rPr>
              <a:t> the </a:t>
            </a:r>
            <a:r>
              <a:rPr lang="en-US" sz="1400" b="1" dirty="0">
                <a:solidFill>
                  <a:srgbClr val="FFFFFF"/>
                </a:solidFill>
              </a:rPr>
              <a:t>View</a:t>
            </a:r>
            <a:r>
              <a:rPr lang="en-US" sz="1400" dirty="0">
                <a:solidFill>
                  <a:srgbClr val="FFFFFF"/>
                </a:solidFill>
              </a:rPr>
              <a:t> tab, in the </a:t>
            </a:r>
            <a:r>
              <a:rPr lang="en-US" sz="1400" b="1" dirty="0">
                <a:solidFill>
                  <a:srgbClr val="FFFFFF"/>
                </a:solidFill>
              </a:rPr>
              <a:t>Master Views </a:t>
            </a:r>
            <a:r>
              <a:rPr lang="en-US" sz="1400" dirty="0">
                <a:solidFill>
                  <a:srgbClr val="FFFFFF"/>
                </a:solidFill>
              </a:rPr>
              <a:t>group, click </a:t>
            </a:r>
            <a:r>
              <a:rPr lang="en-US" sz="1400" b="1" dirty="0">
                <a:solidFill>
                  <a:srgbClr val="FFFFFF"/>
                </a:solidFill>
              </a:rPr>
              <a:t>Slide Master.</a:t>
            </a:r>
          </a:p>
          <a:p>
            <a:r>
              <a:rPr lang="en-US" sz="1400" dirty="0">
                <a:solidFill>
                  <a:srgbClr val="FFFFFF"/>
                </a:solidFill>
              </a:rPr>
              <a:t>You’ll be able to select the text and modify it then. Hit save </a:t>
            </a:r>
          </a:p>
          <a:p>
            <a:r>
              <a:rPr lang="en-US" sz="1400" dirty="0">
                <a:solidFill>
                  <a:srgbClr val="FFFFFF"/>
                </a:solidFill>
              </a:rPr>
              <a:t>and close out of Slide Master</a:t>
            </a:r>
          </a:p>
        </p:txBody>
      </p:sp>
    </p:spTree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66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Palatino Linotype</vt:lpstr>
      <vt:lpstr>MSU_Maroon&amp;Grey</vt:lpstr>
      <vt:lpstr>Title goes here in white</vt:lpstr>
    </vt:vector>
  </TitlesOfParts>
  <Company>Mississippi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Rowe, Heather</cp:lastModifiedBy>
  <cp:revision>13</cp:revision>
  <dcterms:created xsi:type="dcterms:W3CDTF">2015-07-09T18:42:12Z</dcterms:created>
  <dcterms:modified xsi:type="dcterms:W3CDTF">2019-10-18T16:32:30Z</dcterms:modified>
</cp:coreProperties>
</file>