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42376" y="569312"/>
            <a:ext cx="7540024" cy="2040759"/>
          </a:xfrm>
        </p:spPr>
        <p:txBody>
          <a:bodyPr/>
          <a:lstStyle/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2377" y="2890347"/>
            <a:ext cx="7540023" cy="274845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4"/>
          </p:nvPr>
        </p:nvSpPr>
        <p:spPr>
          <a:xfrm>
            <a:off x="0" y="0"/>
            <a:ext cx="3678621" cy="5903310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4222421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g.jpg"/>
          <p:cNvPicPr>
            <a:picLocks noChangeAspect="1"/>
          </p:cNvPicPr>
          <p:nvPr userDrawn="1"/>
        </p:nvPicPr>
        <p:blipFill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707"/>
            <a:ext cx="12192000" cy="68777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85321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47946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15932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686884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3"/>
          </p:nvPr>
        </p:nvSpPr>
        <p:spPr>
          <a:xfrm>
            <a:off x="534782" y="430146"/>
            <a:ext cx="11196305" cy="5182226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7116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117" y="274639"/>
            <a:ext cx="10831283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1117" y="1600201"/>
            <a:ext cx="10831283" cy="39507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8312515" y="1600202"/>
            <a:ext cx="3269885" cy="2988015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2313228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2537" y="4501931"/>
            <a:ext cx="10233751" cy="126704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2536" y="3011380"/>
            <a:ext cx="10233752" cy="139552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1092535" y="378938"/>
            <a:ext cx="10233751" cy="2417007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4114273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611" y="274639"/>
            <a:ext cx="11049789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2611" y="1600202"/>
            <a:ext cx="5462671" cy="40838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9386" y="1600202"/>
            <a:ext cx="5273017" cy="40838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254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8621" y="274638"/>
            <a:ext cx="7903779" cy="741363"/>
          </a:xfrm>
        </p:spPr>
        <p:txBody>
          <a:bodyPr>
            <a:noAutofit/>
          </a:bodyPr>
          <a:lstStyle>
            <a:lvl1pPr>
              <a:defRPr sz="3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78621" y="1215233"/>
            <a:ext cx="3993931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78621" y="1854994"/>
            <a:ext cx="3993931" cy="38597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906115" y="1215233"/>
            <a:ext cx="367628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906115" y="1854994"/>
            <a:ext cx="3676285" cy="38597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207023" y="274638"/>
            <a:ext cx="3269885" cy="2623723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>
            <a:off x="207023" y="3116479"/>
            <a:ext cx="3269885" cy="2598308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313644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611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3"/>
          </p:nvPr>
        </p:nvSpPr>
        <p:spPr>
          <a:xfrm>
            <a:off x="288964" y="348214"/>
            <a:ext cx="5187365" cy="5233432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817746" y="348215"/>
            <a:ext cx="5913340" cy="53051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116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535" y="273050"/>
            <a:ext cx="6733740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52830" y="273053"/>
            <a:ext cx="3629572" cy="53802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535" y="1435103"/>
            <a:ext cx="6733740" cy="421823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858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938" y="4800601"/>
            <a:ext cx="1058546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96938" y="402899"/>
            <a:ext cx="10585463" cy="432467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6938" y="5367339"/>
            <a:ext cx="10585463" cy="43962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4340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g.jpg"/>
          <p:cNvPicPr>
            <a:picLocks noChangeAspect="1"/>
          </p:cNvPicPr>
          <p:nvPr/>
        </p:nvPicPr>
        <p:blipFill>
          <a:blip r:embed="rId16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707"/>
            <a:ext cx="12192000" cy="687770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997" y="274639"/>
            <a:ext cx="1066740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997" y="1600201"/>
            <a:ext cx="10667403" cy="3950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/>
        </p:nvSpPr>
        <p:spPr>
          <a:xfrm>
            <a:off x="3" y="5905065"/>
            <a:ext cx="12191997" cy="45720"/>
          </a:xfrm>
          <a:prstGeom prst="rect">
            <a:avLst/>
          </a:prstGeom>
          <a:solidFill>
            <a:srgbClr val="41061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TextBox 9"/>
          <p:cNvSpPr txBox="1"/>
          <p:nvPr userDrawn="1"/>
        </p:nvSpPr>
        <p:spPr>
          <a:xfrm>
            <a:off x="7210723" y="6216620"/>
            <a:ext cx="4615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rgbClr val="660000"/>
                </a:solidFill>
                <a:latin typeface="+mj-lt"/>
              </a:rPr>
              <a:t>University Unit Name</a:t>
            </a:r>
            <a:r>
              <a:rPr lang="en-US" sz="1800" baseline="0" dirty="0">
                <a:solidFill>
                  <a:srgbClr val="660000"/>
                </a:solidFill>
                <a:latin typeface="+mj-lt"/>
              </a:rPr>
              <a:t> Here</a:t>
            </a:r>
            <a:endParaRPr lang="en-US" sz="1800" dirty="0">
              <a:solidFill>
                <a:srgbClr val="660000"/>
              </a:solidFill>
              <a:latin typeface="+mj-lt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765" y="6123991"/>
            <a:ext cx="3535279" cy="605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752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73" r:id="rId1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2D2E2B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54565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54565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54565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09800" y="161515"/>
            <a:ext cx="7772400" cy="1470025"/>
          </a:xfrm>
        </p:spPr>
        <p:txBody>
          <a:bodyPr/>
          <a:lstStyle/>
          <a:p>
            <a:r>
              <a:rPr lang="en-US" b="1" dirty="0"/>
              <a:t>Title goes here in maroon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895600" y="1631539"/>
            <a:ext cx="6400800" cy="1752600"/>
          </a:xfrm>
        </p:spPr>
        <p:txBody>
          <a:bodyPr/>
          <a:lstStyle/>
          <a:p>
            <a:r>
              <a:rPr lang="en-US" dirty="0"/>
              <a:t>Subtitle goes here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57595" y="4670888"/>
            <a:ext cx="5256479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To change the “University Unit Name Here,” </a:t>
            </a:r>
          </a:p>
          <a:p>
            <a:r>
              <a:rPr lang="en-US" sz="1400" dirty="0"/>
              <a:t>you must modify the Master Slide. Go to your menu bar – select</a:t>
            </a:r>
          </a:p>
          <a:p>
            <a:r>
              <a:rPr lang="en-US" sz="1400" dirty="0"/>
              <a:t> the </a:t>
            </a:r>
            <a:r>
              <a:rPr lang="en-US" sz="1400" b="1" dirty="0"/>
              <a:t>View</a:t>
            </a:r>
            <a:r>
              <a:rPr lang="en-US" sz="1400" dirty="0"/>
              <a:t> tab, in the </a:t>
            </a:r>
            <a:r>
              <a:rPr lang="en-US" sz="1400" b="1" dirty="0"/>
              <a:t>Master Views </a:t>
            </a:r>
            <a:r>
              <a:rPr lang="en-US" sz="1400" dirty="0"/>
              <a:t>group, click </a:t>
            </a:r>
            <a:r>
              <a:rPr lang="en-US" sz="1400" b="1" dirty="0"/>
              <a:t>Slide Master.</a:t>
            </a:r>
          </a:p>
          <a:p>
            <a:r>
              <a:rPr lang="en-US" sz="1400" dirty="0"/>
              <a:t>You’ll be able to select the text and modify it then. Hit save </a:t>
            </a:r>
          </a:p>
          <a:p>
            <a:r>
              <a:rPr lang="en-US" sz="1400" dirty="0"/>
              <a:t>and close out of Slide Master</a:t>
            </a:r>
          </a:p>
        </p:txBody>
      </p:sp>
    </p:spTree>
    <p:extLst>
      <p:ext uri="{BB962C8B-B14F-4D97-AF65-F5344CB8AC3E}">
        <p14:creationId xmlns:p14="http://schemas.microsoft.com/office/powerpoint/2010/main" val="112694524"/>
      </p:ext>
    </p:extLst>
  </p:cSld>
  <p:clrMapOvr>
    <a:masterClrMapping/>
  </p:clrMapOvr>
</p:sld>
</file>

<file path=ppt/theme/theme1.xml><?xml version="1.0" encoding="utf-8"?>
<a:theme xmlns:a="http://schemas.openxmlformats.org/drawingml/2006/main" name="MSU_Maroon&amp;Grey">
  <a:themeElements>
    <a:clrScheme name="Custom 3">
      <a:dk1>
        <a:srgbClr val="000000"/>
      </a:dk1>
      <a:lt1>
        <a:srgbClr val="FFFFFF"/>
      </a:lt1>
      <a:dk2>
        <a:srgbClr val="5D1724"/>
      </a:dk2>
      <a:lt2>
        <a:srgbClr val="E2E4DB"/>
      </a:lt2>
      <a:accent1>
        <a:srgbClr val="5E091A"/>
      </a:accent1>
      <a:accent2>
        <a:srgbClr val="410611"/>
      </a:accent2>
      <a:accent3>
        <a:srgbClr val="545651"/>
      </a:accent3>
      <a:accent4>
        <a:srgbClr val="848780"/>
      </a:accent4>
      <a:accent5>
        <a:srgbClr val="B9BDB3"/>
      </a:accent5>
      <a:accent6>
        <a:srgbClr val="890C25"/>
      </a:accent6>
      <a:hlink>
        <a:srgbClr val="890C25"/>
      </a:hlink>
      <a:folHlink>
        <a:srgbClr val="890C25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MSU_Maroon&amp;Grey.thmx</Template>
  <TotalTime>54</TotalTime>
  <Words>66</Words>
  <Application>Microsoft Macintosh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Palatino Linotype</vt:lpstr>
      <vt:lpstr>MSU_Maroon&amp;Grey</vt:lpstr>
      <vt:lpstr>Title goes here in maroon</vt:lpstr>
    </vt:vector>
  </TitlesOfParts>
  <Company>Mississippi State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Rowe</dc:creator>
  <cp:lastModifiedBy>Rowe, Heather</cp:lastModifiedBy>
  <cp:revision>12</cp:revision>
  <dcterms:created xsi:type="dcterms:W3CDTF">2015-07-09T18:42:12Z</dcterms:created>
  <dcterms:modified xsi:type="dcterms:W3CDTF">2019-10-18T16:34:28Z</dcterms:modified>
</cp:coreProperties>
</file>