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D172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 snapToObjects="1">
      <p:cViewPr varScale="1">
        <p:scale>
          <a:sx n="121" d="100"/>
          <a:sy n="121" d="100"/>
        </p:scale>
        <p:origin x="744" y="17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042376" y="569314"/>
            <a:ext cx="7540024" cy="2040759"/>
          </a:xfrm>
        </p:spPr>
        <p:txBody>
          <a:bodyPr/>
          <a:lstStyle/>
          <a:p>
            <a:r>
              <a:rPr lang="en-US" dirty="0"/>
              <a:t>Click to edit Master </a:t>
            </a:r>
            <a:br>
              <a:rPr lang="en-US" dirty="0"/>
            </a:br>
            <a:r>
              <a:rPr lang="en-US" dirty="0"/>
              <a:t>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2378" y="2890349"/>
            <a:ext cx="7540023" cy="274845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8" name="Picture Placeholder 2"/>
          <p:cNvSpPr>
            <a:spLocks noGrp="1"/>
          </p:cNvSpPr>
          <p:nvPr>
            <p:ph type="pic" idx="14"/>
          </p:nvPr>
        </p:nvSpPr>
        <p:spPr>
          <a:xfrm>
            <a:off x="0" y="3"/>
            <a:ext cx="3678621" cy="5940101"/>
          </a:xfrm>
          <a:solidFill>
            <a:srgbClr val="545651"/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</p:spTree>
    <p:extLst>
      <p:ext uri="{BB962C8B-B14F-4D97-AF65-F5344CB8AC3E}">
        <p14:creationId xmlns:p14="http://schemas.microsoft.com/office/powerpoint/2010/main" val="42224216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653350"/>
            <a:ext cx="10363200" cy="1470025"/>
          </a:xfrm>
        </p:spPr>
        <p:txBody>
          <a:bodyPr>
            <a:normAutofit/>
          </a:bodyPr>
          <a:lstStyle>
            <a:lvl1pPr>
              <a:defRPr sz="54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409122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7479464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15932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7686884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534784" y="430146"/>
            <a:ext cx="11196305" cy="5182226"/>
          </a:xfrm>
          <a:solidFill>
            <a:srgbClr val="545651"/>
          </a:solidFill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</p:spTree>
    <p:extLst>
      <p:ext uri="{BB962C8B-B14F-4D97-AF65-F5344CB8AC3E}">
        <p14:creationId xmlns:p14="http://schemas.microsoft.com/office/powerpoint/2010/main" val="7116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1117" y="274639"/>
            <a:ext cx="10831283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1117" y="1600201"/>
            <a:ext cx="10831283" cy="3950721"/>
          </a:xfrm>
        </p:spPr>
        <p:txBody>
          <a:bodyPr/>
          <a:lstStyle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>
            <a:off x="8312516" y="1600204"/>
            <a:ext cx="3269885" cy="2988015"/>
          </a:xfrm>
          <a:solidFill>
            <a:srgbClr val="545651"/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</p:spTree>
    <p:extLst>
      <p:ext uri="{BB962C8B-B14F-4D97-AF65-F5344CB8AC3E}">
        <p14:creationId xmlns:p14="http://schemas.microsoft.com/office/powerpoint/2010/main" val="23132284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2538" y="4501931"/>
            <a:ext cx="10233751" cy="1267044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2536" y="3011380"/>
            <a:ext cx="10233752" cy="1395520"/>
          </a:xfrm>
        </p:spPr>
        <p:txBody>
          <a:bodyPr anchor="b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Picture Placeholder 2"/>
          <p:cNvSpPr>
            <a:spLocks noGrp="1"/>
          </p:cNvSpPr>
          <p:nvPr>
            <p:ph type="pic" idx="13"/>
          </p:nvPr>
        </p:nvSpPr>
        <p:spPr>
          <a:xfrm>
            <a:off x="1092537" y="378940"/>
            <a:ext cx="10233751" cy="2417007"/>
          </a:xfrm>
          <a:solidFill>
            <a:srgbClr val="545651"/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</p:spTree>
    <p:extLst>
      <p:ext uri="{BB962C8B-B14F-4D97-AF65-F5344CB8AC3E}">
        <p14:creationId xmlns:p14="http://schemas.microsoft.com/office/powerpoint/2010/main" val="41142731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2612" y="274639"/>
            <a:ext cx="11049789" cy="114300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2613" y="1600204"/>
            <a:ext cx="5462671" cy="408386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9388" y="1600204"/>
            <a:ext cx="5273017" cy="408386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254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78621" y="274640"/>
            <a:ext cx="7903779" cy="741363"/>
          </a:xfrm>
        </p:spPr>
        <p:txBody>
          <a:bodyPr>
            <a:noAutofit/>
          </a:bodyPr>
          <a:lstStyle>
            <a:lvl1pPr>
              <a:defRPr sz="3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78621" y="1215235"/>
            <a:ext cx="3993931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78621" y="1854994"/>
            <a:ext cx="3993931" cy="385979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906116" y="1215235"/>
            <a:ext cx="367628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906116" y="1854994"/>
            <a:ext cx="3676285" cy="385979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Picture Placeholder 2"/>
          <p:cNvSpPr>
            <a:spLocks noGrp="1"/>
          </p:cNvSpPr>
          <p:nvPr>
            <p:ph type="pic" idx="13"/>
          </p:nvPr>
        </p:nvSpPr>
        <p:spPr>
          <a:xfrm>
            <a:off x="207024" y="274640"/>
            <a:ext cx="3269885" cy="2623723"/>
          </a:xfrm>
          <a:solidFill>
            <a:srgbClr val="545651"/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  <p:sp>
        <p:nvSpPr>
          <p:cNvPr id="12" name="Picture Placeholder 2"/>
          <p:cNvSpPr>
            <a:spLocks noGrp="1"/>
          </p:cNvSpPr>
          <p:nvPr>
            <p:ph type="pic" idx="14"/>
          </p:nvPr>
        </p:nvSpPr>
        <p:spPr>
          <a:xfrm>
            <a:off x="207024" y="3116479"/>
            <a:ext cx="3269885" cy="2598308"/>
          </a:xfrm>
          <a:solidFill>
            <a:srgbClr val="545651"/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</p:spTree>
    <p:extLst>
      <p:ext uri="{BB962C8B-B14F-4D97-AF65-F5344CB8AC3E}">
        <p14:creationId xmlns:p14="http://schemas.microsoft.com/office/powerpoint/2010/main" val="313644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96110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2"/>
          <p:cNvSpPr>
            <a:spLocks noGrp="1"/>
          </p:cNvSpPr>
          <p:nvPr>
            <p:ph type="pic" idx="13"/>
          </p:nvPr>
        </p:nvSpPr>
        <p:spPr>
          <a:xfrm>
            <a:off x="288964" y="348214"/>
            <a:ext cx="5187365" cy="5233432"/>
          </a:xfrm>
          <a:solidFill>
            <a:srgbClr val="545651"/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5817747" y="348217"/>
            <a:ext cx="5913340" cy="53051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116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4535" y="273052"/>
            <a:ext cx="6733740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52831" y="273055"/>
            <a:ext cx="3629572" cy="53802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4535" y="1435105"/>
            <a:ext cx="6733740" cy="421823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3858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6939" y="4800601"/>
            <a:ext cx="10585463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96939" y="402901"/>
            <a:ext cx="10585463" cy="432467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96939" y="5367341"/>
            <a:ext cx="10585463" cy="43962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04340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997" y="274639"/>
            <a:ext cx="1066740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997" y="1600201"/>
            <a:ext cx="10667403" cy="39507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Rectangle 7"/>
          <p:cNvSpPr/>
          <p:nvPr/>
        </p:nvSpPr>
        <p:spPr>
          <a:xfrm>
            <a:off x="4" y="5940104"/>
            <a:ext cx="12191997" cy="917899"/>
          </a:xfrm>
          <a:prstGeom prst="rect">
            <a:avLst/>
          </a:prstGeom>
          <a:solidFill>
            <a:srgbClr val="5D172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TextBox 8"/>
          <p:cNvSpPr txBox="1"/>
          <p:nvPr userDrawn="1"/>
        </p:nvSpPr>
        <p:spPr>
          <a:xfrm>
            <a:off x="7210724" y="6216620"/>
            <a:ext cx="46159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b="1" i="0" dirty="0">
                <a:solidFill>
                  <a:schemeClr val="bg1"/>
                </a:solidFill>
                <a:latin typeface="+mj-lt"/>
              </a:rPr>
              <a:t>University Unit Name</a:t>
            </a:r>
            <a:r>
              <a:rPr lang="en-US" sz="1800" b="1" i="0" baseline="0" dirty="0">
                <a:solidFill>
                  <a:schemeClr val="bg1"/>
                </a:solidFill>
                <a:latin typeface="+mj-lt"/>
              </a:rPr>
              <a:t> Here</a:t>
            </a:r>
            <a:endParaRPr lang="en-US" sz="1800" b="1" i="0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865" y="6126166"/>
            <a:ext cx="3309760" cy="567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1752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4" r:id="rId8"/>
    <p:sldLayoutId id="2147483685" r:id="rId9"/>
    <p:sldLayoutId id="2147483687" r:id="rId10"/>
    <p:sldLayoutId id="2147483688" r:id="rId11"/>
    <p:sldLayoutId id="2147483689" r:id="rId12"/>
    <p:sldLayoutId id="2147483673" r:id="rId13"/>
  </p:sldLayoutIdLst>
  <p:txStyles>
    <p:titleStyle>
      <a:lvl1pPr algn="ctr" defTabSz="457200" rtl="0" eaLnBrk="1" latinLnBrk="0" hangingPunct="1">
        <a:spcBef>
          <a:spcPct val="0"/>
        </a:spcBef>
        <a:buNone/>
        <a:defRPr sz="44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2209800" y="161517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Title goes here in maroon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2895600" y="1631539"/>
            <a:ext cx="6400800" cy="1752600"/>
          </a:xfrm>
        </p:spPr>
        <p:txBody>
          <a:bodyPr/>
          <a:lstStyle/>
          <a:p>
            <a:r>
              <a:rPr lang="en-US" dirty="0"/>
              <a:t>Subtitle goes here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157597" y="4670890"/>
            <a:ext cx="5256479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To change the “University Unit Name Here,” </a:t>
            </a:r>
          </a:p>
          <a:p>
            <a:r>
              <a:rPr lang="en-US" sz="1400" dirty="0"/>
              <a:t>you must modify the Master Slide. Go to your menu bar – select</a:t>
            </a:r>
          </a:p>
          <a:p>
            <a:r>
              <a:rPr lang="en-US" sz="1400" dirty="0"/>
              <a:t> the </a:t>
            </a:r>
            <a:r>
              <a:rPr lang="en-US" sz="1400" b="1" dirty="0"/>
              <a:t>View</a:t>
            </a:r>
            <a:r>
              <a:rPr lang="en-US" sz="1400" dirty="0"/>
              <a:t> tab, in the </a:t>
            </a:r>
            <a:r>
              <a:rPr lang="en-US" sz="1400" b="1" dirty="0"/>
              <a:t>Master Views </a:t>
            </a:r>
            <a:r>
              <a:rPr lang="en-US" sz="1400" dirty="0"/>
              <a:t>group, click </a:t>
            </a:r>
            <a:r>
              <a:rPr lang="en-US" sz="1400" b="1" dirty="0"/>
              <a:t>Slide Master.</a:t>
            </a:r>
          </a:p>
          <a:p>
            <a:r>
              <a:rPr lang="en-US" sz="1400" dirty="0"/>
              <a:t>You’ll be able to select the text and modify it then. Hit save </a:t>
            </a:r>
          </a:p>
          <a:p>
            <a:r>
              <a:rPr lang="en-US" sz="1400" dirty="0"/>
              <a:t>and close out of Slide Master</a:t>
            </a:r>
          </a:p>
        </p:txBody>
      </p:sp>
    </p:spTree>
    <p:extLst>
      <p:ext uri="{BB962C8B-B14F-4D97-AF65-F5344CB8AC3E}">
        <p14:creationId xmlns:p14="http://schemas.microsoft.com/office/powerpoint/2010/main" val="112694524"/>
      </p:ext>
    </p:extLst>
  </p:cSld>
  <p:clrMapOvr>
    <a:masterClrMapping/>
  </p:clrMapOvr>
</p:sld>
</file>

<file path=ppt/theme/theme1.xml><?xml version="1.0" encoding="utf-8"?>
<a:theme xmlns:a="http://schemas.openxmlformats.org/drawingml/2006/main" name="MSU_Maroon&amp;Grey">
  <a:themeElements>
    <a:clrScheme name="MSU Colors">
      <a:dk1>
        <a:srgbClr val="000000"/>
      </a:dk1>
      <a:lt1>
        <a:srgbClr val="FFFFFF"/>
      </a:lt1>
      <a:dk2>
        <a:srgbClr val="5D1724"/>
      </a:dk2>
      <a:lt2>
        <a:srgbClr val="E2E4DB"/>
      </a:lt2>
      <a:accent1>
        <a:srgbClr val="5E091A"/>
      </a:accent1>
      <a:accent2>
        <a:srgbClr val="410611"/>
      </a:accent2>
      <a:accent3>
        <a:srgbClr val="545651"/>
      </a:accent3>
      <a:accent4>
        <a:srgbClr val="848780"/>
      </a:accent4>
      <a:accent5>
        <a:srgbClr val="B9BDB3"/>
      </a:accent5>
      <a:accent6>
        <a:srgbClr val="890C25"/>
      </a:accent6>
      <a:hlink>
        <a:srgbClr val="890C25"/>
      </a:hlink>
      <a:folHlink>
        <a:srgbClr val="890C25"/>
      </a:folHlink>
    </a:clrScheme>
    <a:fontScheme name="Executive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MSU_Maroon&amp;Grey.thmx</Template>
  <TotalTime>118</TotalTime>
  <Words>66</Words>
  <Application>Microsoft Macintosh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Century Gothic</vt:lpstr>
      <vt:lpstr>Palatino Linotype</vt:lpstr>
      <vt:lpstr>MSU_Maroon&amp;Grey</vt:lpstr>
      <vt:lpstr>Title goes here in maroon</vt:lpstr>
    </vt:vector>
  </TitlesOfParts>
  <Company>Mississippi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Heather Rowe</dc:creator>
  <cp:lastModifiedBy>Rowe, Heather</cp:lastModifiedBy>
  <cp:revision>12</cp:revision>
  <dcterms:created xsi:type="dcterms:W3CDTF">2015-07-09T18:42:12Z</dcterms:created>
  <dcterms:modified xsi:type="dcterms:W3CDTF">2026-01-20T18:24:24Z</dcterms:modified>
</cp:coreProperties>
</file>