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180" d="100"/>
          <a:sy n="180" d="100"/>
        </p:scale>
        <p:origin x="-2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5D1725">
                <a:alpha val="3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D1725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6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5D1725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rgbClr val="5D1725">
                <a:alpha val="8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 descr="A black background with red letters&#10;&#10;AI-generated content may be incorrect.">
            <a:extLst>
              <a:ext uri="{FF2B5EF4-FFF2-40B4-BE49-F238E27FC236}">
                <a16:creationId xmlns:a16="http://schemas.microsoft.com/office/drawing/2014/main" id="{589F1DBB-BB5C-B6BB-EB7A-2503AE1F86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1849" y="6142382"/>
            <a:ext cx="3101374" cy="530797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F6C33BF6-2129-AC5A-7DF2-C5E7D857E913}"/>
              </a:ext>
            </a:extLst>
          </p:cNvPr>
          <p:cNvSpPr txBox="1">
            <a:spLocks/>
          </p:cNvSpPr>
          <p:nvPr userDrawn="1"/>
        </p:nvSpPr>
        <p:spPr>
          <a:xfrm>
            <a:off x="3799291" y="6207932"/>
            <a:ext cx="3092605" cy="5307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5D1725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Unit Name Here</a:t>
            </a:r>
          </a:p>
        </p:txBody>
      </p:sp>
    </p:spTree>
    <p:extLst>
      <p:ext uri="{BB962C8B-B14F-4D97-AF65-F5344CB8AC3E}">
        <p14:creationId xmlns:p14="http://schemas.microsoft.com/office/powerpoint/2010/main" val="79947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162287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307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74885" y="3691467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4886" y="4131734"/>
            <a:ext cx="607218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9887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087162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1" cap="none">
                <a:solidFill>
                  <a:srgbClr val="5D172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3682622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0634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5068" y="3802822"/>
            <a:ext cx="610199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070" y="4317070"/>
            <a:ext cx="610199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rgbClr val="5D1725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8552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rgbClr val="5D1725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6358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2081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945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60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432512"/>
            <a:ext cx="6347715" cy="1826581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259092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880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117574" cy="373331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3" y="2160591"/>
            <a:ext cx="3117575" cy="373331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682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7"/>
            <a:ext cx="3090672" cy="311690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7"/>
            <a:ext cx="3090672" cy="311690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512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00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628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484659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845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641574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208312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392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rgbClr val="5D1725">
                <a:alpha val="8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5D1725">
                <a:alpha val="3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D1725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5D1725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D1725">
                <a:alpha val="6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5D1725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282297" cy="12590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282297" cy="3689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" name="Picture 19" descr="A black background with red letters&#10;&#10;AI-generated content may be incorrect.">
            <a:extLst>
              <a:ext uri="{FF2B5EF4-FFF2-40B4-BE49-F238E27FC236}">
                <a16:creationId xmlns:a16="http://schemas.microsoft.com/office/drawing/2014/main" id="{5CAD98B9-6826-ECCB-4810-837BCC9E7696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501849" y="6142382"/>
            <a:ext cx="3101374" cy="530797"/>
          </a:xfrm>
          <a:prstGeom prst="rect">
            <a:avLst/>
          </a:prstGeom>
        </p:spPr>
      </p:pic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BC53C02F-4124-17A2-D949-0C029A33467F}"/>
              </a:ext>
            </a:extLst>
          </p:cNvPr>
          <p:cNvSpPr txBox="1">
            <a:spLocks/>
          </p:cNvSpPr>
          <p:nvPr userDrawn="1"/>
        </p:nvSpPr>
        <p:spPr>
          <a:xfrm>
            <a:off x="3799291" y="6207932"/>
            <a:ext cx="3092605" cy="5307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5D1725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University Unit Name Here</a:t>
            </a:r>
          </a:p>
        </p:txBody>
      </p:sp>
    </p:spTree>
    <p:extLst>
      <p:ext uri="{BB962C8B-B14F-4D97-AF65-F5344CB8AC3E}">
        <p14:creationId xmlns:p14="http://schemas.microsoft.com/office/powerpoint/2010/main" val="86602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rgbClr val="5D1725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A6BAD-5DF3-A25E-7A84-86CE2820D4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31C80-E47C-F99A-9FC9-19A0ADAF3E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CFE432-43FC-A275-6176-19C60E981A6D}"/>
              </a:ext>
            </a:extLst>
          </p:cNvPr>
          <p:cNvSpPr txBox="1"/>
          <p:nvPr/>
        </p:nvSpPr>
        <p:spPr>
          <a:xfrm>
            <a:off x="1130595" y="4599283"/>
            <a:ext cx="5826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To change the “University Unit Name Here,” </a:t>
            </a:r>
          </a:p>
          <a:p>
            <a:r>
              <a:rPr lang="en-US" sz="1400" dirty="0"/>
              <a:t>you must modify the Master Slide. Go to your menu bar – select</a:t>
            </a:r>
          </a:p>
          <a:p>
            <a:r>
              <a:rPr lang="en-US" sz="1400" dirty="0"/>
              <a:t> the </a:t>
            </a:r>
            <a:r>
              <a:rPr lang="en-US" sz="1400" b="1" dirty="0"/>
              <a:t>View</a:t>
            </a:r>
            <a:r>
              <a:rPr lang="en-US" sz="1400" dirty="0"/>
              <a:t> tab, in the </a:t>
            </a:r>
            <a:r>
              <a:rPr lang="en-US" sz="1400" b="1" dirty="0"/>
              <a:t>Master Views </a:t>
            </a:r>
            <a:r>
              <a:rPr lang="en-US" sz="1400" dirty="0"/>
              <a:t>group, click </a:t>
            </a:r>
            <a:r>
              <a:rPr lang="en-US" sz="1400" b="1" dirty="0"/>
              <a:t>Slide Master.</a:t>
            </a:r>
          </a:p>
          <a:p>
            <a:r>
              <a:rPr lang="en-US" sz="1400" dirty="0"/>
              <a:t>You’ll be able to select the text and modify it then. Hit save </a:t>
            </a:r>
          </a:p>
          <a:p>
            <a:r>
              <a:rPr lang="en-US" sz="1400" dirty="0"/>
              <a:t>and close out of Slide Master</a:t>
            </a:r>
          </a:p>
        </p:txBody>
      </p:sp>
    </p:spTree>
    <p:extLst>
      <p:ext uri="{BB962C8B-B14F-4D97-AF65-F5344CB8AC3E}">
        <p14:creationId xmlns:p14="http://schemas.microsoft.com/office/powerpoint/2010/main" val="12262969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SU">
      <a:dk1>
        <a:srgbClr val="000000"/>
      </a:dk1>
      <a:lt1>
        <a:srgbClr val="FFFFFF"/>
      </a:lt1>
      <a:dk2>
        <a:srgbClr val="5D1724"/>
      </a:dk2>
      <a:lt2>
        <a:srgbClr val="E2E4DB"/>
      </a:lt2>
      <a:accent1>
        <a:srgbClr val="5E091A"/>
      </a:accent1>
      <a:accent2>
        <a:srgbClr val="410611"/>
      </a:accent2>
      <a:accent3>
        <a:srgbClr val="B6BCBF"/>
      </a:accent3>
      <a:accent4>
        <a:srgbClr val="C4C9CE"/>
      </a:accent4>
      <a:accent5>
        <a:srgbClr val="E6EAEE"/>
      </a:accent5>
      <a:accent6>
        <a:srgbClr val="890C25"/>
      </a:accent6>
      <a:hlink>
        <a:srgbClr val="890C25"/>
      </a:hlink>
      <a:folHlink>
        <a:srgbClr val="890C2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58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Rowe, Heather</dc:creator>
  <cp:lastModifiedBy>Rowe, Heather</cp:lastModifiedBy>
  <cp:revision>4</cp:revision>
  <dcterms:created xsi:type="dcterms:W3CDTF">2026-01-20T19:28:50Z</dcterms:created>
  <dcterms:modified xsi:type="dcterms:W3CDTF">2026-01-20T19:59:59Z</dcterms:modified>
</cp:coreProperties>
</file>