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74934"/>
            <a:chOff x="0" y="-8467"/>
            <a:chExt cx="12192000" cy="6874934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5D1725">
                <a:alpha val="3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5D1725">
                <a:alpha val="72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498" y="0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5D1725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6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5D1725">
                <a:alpha val="8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rgbClr val="5D1725">
                <a:alpha val="8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 b="1">
                <a:solidFill>
                  <a:srgbClr val="5D172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black background with red letters&#10;&#10;AI-generated content may be incorrect.">
            <a:extLst>
              <a:ext uri="{FF2B5EF4-FFF2-40B4-BE49-F238E27FC236}">
                <a16:creationId xmlns:a16="http://schemas.microsoft.com/office/drawing/2014/main" id="{42F1755B-7C1B-F1C2-6076-9F48D3862B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9231" y="5959345"/>
            <a:ext cx="4136910" cy="708028"/>
          </a:xfrm>
          <a:prstGeom prst="rect">
            <a:avLst/>
          </a:prstGeom>
        </p:spPr>
      </p:pic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DFC58106-1E45-BEB3-889D-78EDECDFB90A}"/>
              </a:ext>
            </a:extLst>
          </p:cNvPr>
          <p:cNvSpPr txBox="1">
            <a:spLocks/>
          </p:cNvSpPr>
          <p:nvPr userDrawn="1"/>
        </p:nvSpPr>
        <p:spPr>
          <a:xfrm>
            <a:off x="4919671" y="6017434"/>
            <a:ext cx="4142823" cy="70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5D1725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Unit Name Here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099697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92548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943" y="4060911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5D1725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5D1725"/>
                </a:solidFill>
                <a:latin typeface="Arial"/>
              </a:rPr>
              <a:t>”</a:t>
            </a:r>
            <a:endParaRPr lang="en-US" dirty="0">
              <a:solidFill>
                <a:srgbClr val="5D1725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833540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3429000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04544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5D1725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5D1725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rgbClr val="5D1725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16901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3956450" cy="35729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3956449" cy="3572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19" cy="29839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3" cy="29839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5"/>
            <a:ext cx="4513541" cy="484659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318686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516976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4885424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5D1725">
                <a:alpha val="3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5D1725">
                <a:alpha val="72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5D1725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6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5D1725">
                <a:alpha val="8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rgbClr val="5D1725">
                <a:alpha val="8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385160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385160" cy="3424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A black background with red letters&#10;&#10;AI-generated content may be incorrect.">
            <a:extLst>
              <a:ext uri="{FF2B5EF4-FFF2-40B4-BE49-F238E27FC236}">
                <a16:creationId xmlns:a16="http://schemas.microsoft.com/office/drawing/2014/main" id="{58CE53B7-1D1C-6C7C-3670-F2DE5921E983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509231" y="5959345"/>
            <a:ext cx="4136910" cy="708028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21E87814-43E0-3B37-3941-C7C1FFD01AEE}"/>
              </a:ext>
            </a:extLst>
          </p:cNvPr>
          <p:cNvSpPr txBox="1">
            <a:spLocks/>
          </p:cNvSpPr>
          <p:nvPr userDrawn="1"/>
        </p:nvSpPr>
        <p:spPr>
          <a:xfrm>
            <a:off x="4919671" y="6017434"/>
            <a:ext cx="4142823" cy="70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5D1725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Unit Name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5D1725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rgbClr val="5D1725"/>
        </a:buClr>
        <a:buSzPct val="80000"/>
        <a:buFont typeface="Wingdings 3" charset="2"/>
        <a:buChar char="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rgbClr val="5D1725"/>
        </a:buClr>
        <a:buSzPct val="80000"/>
        <a:buFont typeface="Wingdings 3" charset="2"/>
        <a:buChar char="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rgbClr val="5D1725"/>
        </a:buClr>
        <a:buSzPct val="80000"/>
        <a:buFont typeface="Wingdings 3" charset="2"/>
        <a:buChar char="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rgbClr val="5D1725"/>
        </a:buClr>
        <a:buSzPct val="80000"/>
        <a:buFont typeface="Wingdings 3" charset="2"/>
        <a:buChar char="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rgbClr val="5D1725"/>
        </a:buClr>
        <a:buSzPct val="80000"/>
        <a:buFont typeface="Wingdings 3" charset="2"/>
        <a:buChar char="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A6BAD-5DF3-A25E-7A84-86CE2820D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234251"/>
            <a:ext cx="7766936" cy="164630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31C80-E47C-F99A-9FC9-19A0ADAF3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880550"/>
            <a:ext cx="7766936" cy="109689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482A68-9D41-EF05-9F68-BFA3CD4B4435}"/>
              </a:ext>
            </a:extLst>
          </p:cNvPr>
          <p:cNvSpPr txBox="1"/>
          <p:nvPr/>
        </p:nvSpPr>
        <p:spPr>
          <a:xfrm>
            <a:off x="4062981" y="4231421"/>
            <a:ext cx="58267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To change the “University Unit Name Here,” </a:t>
            </a:r>
          </a:p>
          <a:p>
            <a:r>
              <a:rPr lang="en-US" sz="1400" dirty="0"/>
              <a:t>you must modify the Master Slide. Go to your menu bar – select</a:t>
            </a:r>
          </a:p>
          <a:p>
            <a:r>
              <a:rPr lang="en-US" sz="1400" dirty="0"/>
              <a:t> the </a:t>
            </a:r>
            <a:r>
              <a:rPr lang="en-US" sz="1400" b="1" dirty="0"/>
              <a:t>View</a:t>
            </a:r>
            <a:r>
              <a:rPr lang="en-US" sz="1400" dirty="0"/>
              <a:t> tab, in the </a:t>
            </a:r>
            <a:r>
              <a:rPr lang="en-US" sz="1400" b="1" dirty="0"/>
              <a:t>Master Views </a:t>
            </a:r>
            <a:r>
              <a:rPr lang="en-US" sz="1400" dirty="0"/>
              <a:t>group, click </a:t>
            </a:r>
            <a:r>
              <a:rPr lang="en-US" sz="1400" b="1" dirty="0"/>
              <a:t>Slide Master.</a:t>
            </a:r>
          </a:p>
          <a:p>
            <a:r>
              <a:rPr lang="en-US" sz="1400" dirty="0"/>
              <a:t>You’ll be able to select the text and modify it then. Hit save </a:t>
            </a:r>
          </a:p>
          <a:p>
            <a:r>
              <a:rPr lang="en-US" sz="1400" dirty="0"/>
              <a:t>and close out of Slide Master</a:t>
            </a:r>
          </a:p>
        </p:txBody>
      </p:sp>
    </p:spTree>
    <p:extLst>
      <p:ext uri="{BB962C8B-B14F-4D97-AF65-F5344CB8AC3E}">
        <p14:creationId xmlns:p14="http://schemas.microsoft.com/office/powerpoint/2010/main" val="12262969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MSU">
      <a:dk1>
        <a:srgbClr val="000000"/>
      </a:dk1>
      <a:lt1>
        <a:srgbClr val="FFFFFF"/>
      </a:lt1>
      <a:dk2>
        <a:srgbClr val="5D1724"/>
      </a:dk2>
      <a:lt2>
        <a:srgbClr val="E2E4DB"/>
      </a:lt2>
      <a:accent1>
        <a:srgbClr val="5E091A"/>
      </a:accent1>
      <a:accent2>
        <a:srgbClr val="410611"/>
      </a:accent2>
      <a:accent3>
        <a:srgbClr val="B6BCBF"/>
      </a:accent3>
      <a:accent4>
        <a:srgbClr val="C4C9CE"/>
      </a:accent4>
      <a:accent5>
        <a:srgbClr val="E6EAEE"/>
      </a:accent5>
      <a:accent6>
        <a:srgbClr val="890C25"/>
      </a:accent6>
      <a:hlink>
        <a:srgbClr val="890C25"/>
      </a:hlink>
      <a:folHlink>
        <a:srgbClr val="890C2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58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Rowe, Heather</dc:creator>
  <cp:lastModifiedBy>Rowe, Heather</cp:lastModifiedBy>
  <cp:revision>3</cp:revision>
  <dcterms:created xsi:type="dcterms:W3CDTF">2026-01-20T19:28:50Z</dcterms:created>
  <dcterms:modified xsi:type="dcterms:W3CDTF">2026-01-20T19:59:35Z</dcterms:modified>
</cp:coreProperties>
</file>